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media/image11.jpg" ContentType="image/png"/>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media/image16.jpg" ContentType="image/png"/>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Lst>
  <p:notesMasterIdLst>
    <p:notesMasterId r:id="rId40"/>
  </p:notesMasterIdLst>
  <p:sldIdLst>
    <p:sldId id="256" r:id="rId2"/>
    <p:sldId id="349" r:id="rId3"/>
    <p:sldId id="333" r:id="rId4"/>
    <p:sldId id="346" r:id="rId5"/>
    <p:sldId id="332" r:id="rId6"/>
    <p:sldId id="341" r:id="rId7"/>
    <p:sldId id="336" r:id="rId8"/>
    <p:sldId id="334" r:id="rId9"/>
    <p:sldId id="342" r:id="rId10"/>
    <p:sldId id="337" r:id="rId11"/>
    <p:sldId id="338" r:id="rId12"/>
    <p:sldId id="339" r:id="rId13"/>
    <p:sldId id="340" r:id="rId14"/>
    <p:sldId id="344" r:id="rId15"/>
    <p:sldId id="345" r:id="rId16"/>
    <p:sldId id="347" r:id="rId17"/>
    <p:sldId id="348" r:id="rId18"/>
    <p:sldId id="315" r:id="rId19"/>
    <p:sldId id="316" r:id="rId20"/>
    <p:sldId id="323" r:id="rId21"/>
    <p:sldId id="324" r:id="rId22"/>
    <p:sldId id="326" r:id="rId23"/>
    <p:sldId id="327" r:id="rId24"/>
    <p:sldId id="328" r:id="rId25"/>
    <p:sldId id="317" r:id="rId26"/>
    <p:sldId id="329" r:id="rId27"/>
    <p:sldId id="350" r:id="rId28"/>
    <p:sldId id="351" r:id="rId29"/>
    <p:sldId id="353" r:id="rId30"/>
    <p:sldId id="352" r:id="rId31"/>
    <p:sldId id="355" r:id="rId32"/>
    <p:sldId id="356" r:id="rId33"/>
    <p:sldId id="318" r:id="rId34"/>
    <p:sldId id="354" r:id="rId35"/>
    <p:sldId id="330" r:id="rId36"/>
    <p:sldId id="322" r:id="rId37"/>
    <p:sldId id="359" r:id="rId38"/>
    <p:sldId id="331" r:id="rId39"/>
  </p:sldIdLst>
  <p:sldSz cx="10080625" cy="7559675"/>
  <p:notesSz cx="7772400" cy="10058400"/>
  <p:defaultTextStyle>
    <a:defPPr>
      <a:defRPr lang="en-GB"/>
    </a:defPPr>
    <a:lvl1pPr algn="l" defTabSz="457200" rtl="0" eaLnBrk="0" fontAlgn="base" hangingPunct="0">
      <a:spcBef>
        <a:spcPct val="0"/>
      </a:spcBef>
      <a:spcAft>
        <a:spcPct val="0"/>
      </a:spcAft>
      <a:defRPr kern="1200">
        <a:solidFill>
          <a:schemeClr val="tx1"/>
        </a:solidFill>
        <a:latin typeface="Arial" panose="020B0604020202020204" pitchFamily="34" charset="0"/>
        <a:ea typeface="Noto Sans CJK SC Regular" charset="0"/>
        <a:cs typeface="Noto Sans CJK SC Regular" charset="0"/>
      </a:defRPr>
    </a:lvl1pPr>
    <a:lvl2pPr marL="742950" indent="-285750" algn="l" defTabSz="457200" rtl="0" eaLnBrk="0" fontAlgn="base" hangingPunct="0">
      <a:spcBef>
        <a:spcPct val="0"/>
      </a:spcBef>
      <a:spcAft>
        <a:spcPct val="0"/>
      </a:spcAft>
      <a:defRPr kern="1200">
        <a:solidFill>
          <a:schemeClr val="tx1"/>
        </a:solidFill>
        <a:latin typeface="Arial" panose="020B0604020202020204" pitchFamily="34" charset="0"/>
        <a:ea typeface="Noto Sans CJK SC Regular" charset="0"/>
        <a:cs typeface="Noto Sans CJK SC Regular" charset="0"/>
      </a:defRPr>
    </a:lvl2pPr>
    <a:lvl3pPr marL="1143000" indent="-228600" algn="l" defTabSz="457200" rtl="0" eaLnBrk="0" fontAlgn="base" hangingPunct="0">
      <a:spcBef>
        <a:spcPct val="0"/>
      </a:spcBef>
      <a:spcAft>
        <a:spcPct val="0"/>
      </a:spcAft>
      <a:defRPr kern="1200">
        <a:solidFill>
          <a:schemeClr val="tx1"/>
        </a:solidFill>
        <a:latin typeface="Arial" panose="020B0604020202020204" pitchFamily="34" charset="0"/>
        <a:ea typeface="Noto Sans CJK SC Regular" charset="0"/>
        <a:cs typeface="Noto Sans CJK SC Regular" charset="0"/>
      </a:defRPr>
    </a:lvl3pPr>
    <a:lvl4pPr marL="1600200" indent="-228600" algn="l" defTabSz="457200" rtl="0" eaLnBrk="0" fontAlgn="base" hangingPunct="0">
      <a:spcBef>
        <a:spcPct val="0"/>
      </a:spcBef>
      <a:spcAft>
        <a:spcPct val="0"/>
      </a:spcAft>
      <a:defRPr kern="1200">
        <a:solidFill>
          <a:schemeClr val="tx1"/>
        </a:solidFill>
        <a:latin typeface="Arial" panose="020B0604020202020204" pitchFamily="34" charset="0"/>
        <a:ea typeface="Noto Sans CJK SC Regular" charset="0"/>
        <a:cs typeface="Noto Sans CJK SC Regular" charset="0"/>
      </a:defRPr>
    </a:lvl4pPr>
    <a:lvl5pPr marL="2057400" indent="-228600" algn="l" defTabSz="457200" rtl="0" eaLnBrk="0" fontAlgn="base" hangingPunct="0">
      <a:spcBef>
        <a:spcPct val="0"/>
      </a:spcBef>
      <a:spcAft>
        <a:spcPct val="0"/>
      </a:spcAft>
      <a:defRPr kern="1200">
        <a:solidFill>
          <a:schemeClr val="tx1"/>
        </a:solidFill>
        <a:latin typeface="Arial" panose="020B0604020202020204" pitchFamily="34" charset="0"/>
        <a:ea typeface="Noto Sans CJK SC Regular" charset="0"/>
        <a:cs typeface="Noto Sans CJK SC Regular" charset="0"/>
      </a:defRPr>
    </a:lvl5pPr>
    <a:lvl6pPr marL="2286000" algn="l" defTabSz="914400" rtl="0" eaLnBrk="1" latinLnBrk="0" hangingPunct="1">
      <a:defRPr kern="1200">
        <a:solidFill>
          <a:schemeClr val="tx1"/>
        </a:solidFill>
        <a:latin typeface="Arial" panose="020B0604020202020204" pitchFamily="34" charset="0"/>
        <a:ea typeface="Noto Sans CJK SC Regular" charset="0"/>
        <a:cs typeface="Noto Sans CJK SC Regular" charset="0"/>
      </a:defRPr>
    </a:lvl6pPr>
    <a:lvl7pPr marL="2743200" algn="l" defTabSz="914400" rtl="0" eaLnBrk="1" latinLnBrk="0" hangingPunct="1">
      <a:defRPr kern="1200">
        <a:solidFill>
          <a:schemeClr val="tx1"/>
        </a:solidFill>
        <a:latin typeface="Arial" panose="020B0604020202020204" pitchFamily="34" charset="0"/>
        <a:ea typeface="Noto Sans CJK SC Regular" charset="0"/>
        <a:cs typeface="Noto Sans CJK SC Regular" charset="0"/>
      </a:defRPr>
    </a:lvl7pPr>
    <a:lvl8pPr marL="3200400" algn="l" defTabSz="914400" rtl="0" eaLnBrk="1" latinLnBrk="0" hangingPunct="1">
      <a:defRPr kern="1200">
        <a:solidFill>
          <a:schemeClr val="tx1"/>
        </a:solidFill>
        <a:latin typeface="Arial" panose="020B0604020202020204" pitchFamily="34" charset="0"/>
        <a:ea typeface="Noto Sans CJK SC Regular" charset="0"/>
        <a:cs typeface="Noto Sans CJK SC Regular" charset="0"/>
      </a:defRPr>
    </a:lvl8pPr>
    <a:lvl9pPr marL="3657600" algn="l" defTabSz="914400" rtl="0" eaLnBrk="1" latinLnBrk="0" hangingPunct="1">
      <a:defRPr kern="1200">
        <a:solidFill>
          <a:schemeClr val="tx1"/>
        </a:solidFill>
        <a:latin typeface="Arial" panose="020B0604020202020204" pitchFamily="34" charset="0"/>
        <a:ea typeface="Noto Sans CJK SC Regular" charset="0"/>
        <a:cs typeface="Noto Sans CJK SC Regular"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trimas@outlook.com" initials="c" lastIdx="1" clrIdx="0">
    <p:extLst>
      <p:ext uri="{19B8F6BF-5375-455C-9EA6-DF929625EA0E}">
        <p15:presenceInfo xmlns:p15="http://schemas.microsoft.com/office/powerpoint/2012/main" userId="7bb504c3acb02006"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F5AB1C69-6EDB-4FF4-983F-18BD219EF322}" styleName="Μεσαίο στυλ 2 - Έμφαση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Μεσαίο στυλ 2 - Έμφαση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Μεσαίο στυλ 2 - Έμφαση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505E3EF-67EA-436B-97B2-0124C06EBD24}" styleName="Μεσαίο στυλ 4 - Έμφαση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C4B1156A-380E-4F78-BDF5-A606A8083BF9}" styleName="Μεσαίο στυλ 4 - Έμφαση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22838BEF-8BB2-4498-84A7-C5851F593DF1}" styleName="Μεσαίο στυλ 4 - Έμφαση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D7AC3CCA-C797-4891-BE02-D94E43425B78}" styleName="Μεσαίο στυλ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0238" autoAdjust="0"/>
  </p:normalViewPr>
  <p:slideViewPr>
    <p:cSldViewPr>
      <p:cViewPr varScale="1">
        <p:scale>
          <a:sx n="71" d="100"/>
          <a:sy n="71" d="100"/>
        </p:scale>
        <p:origin x="1579" y="43"/>
      </p:cViewPr>
      <p:guideLst>
        <p:guide orient="horz" pos="2160"/>
        <p:guide pos="2880"/>
      </p:guideLst>
    </p:cSldViewPr>
  </p:slideViewPr>
  <p:outlineViewPr>
    <p:cViewPr varScale="1">
      <p:scale>
        <a:sx n="170" d="200"/>
        <a:sy n="170" d="200"/>
      </p:scale>
      <p:origin x="-780" y="-84"/>
    </p:cViewPr>
  </p:outlineViewPr>
  <p:notesTextViewPr>
    <p:cViewPr>
      <p:scale>
        <a:sx n="1" d="1"/>
        <a:sy n="1" d="1"/>
      </p:scale>
      <p:origin x="0" y="0"/>
    </p:cViewPr>
  </p:notesTextViewPr>
  <p:notesViewPr>
    <p:cSldViewPr>
      <p:cViewPr varScale="1">
        <p:scale>
          <a:sx n="59" d="100"/>
          <a:sy n="59" d="100"/>
        </p:scale>
        <p:origin x="-1752" y="-7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85AF61C-F9D9-40EA-B888-704E6B760214}" type="doc">
      <dgm:prSet loTypeId="urn:microsoft.com/office/officeart/2005/8/layout/hProcess9" loCatId="process" qsTypeId="urn:microsoft.com/office/officeart/2005/8/quickstyle/simple1" qsCatId="simple" csTypeId="urn:microsoft.com/office/officeart/2005/8/colors/accent1_2" csCatId="accent1" phldr="1"/>
      <dgm:spPr/>
      <dgm:t>
        <a:bodyPr/>
        <a:lstStyle/>
        <a:p>
          <a:endParaRPr lang="en-US"/>
        </a:p>
      </dgm:t>
    </dgm:pt>
    <dgm:pt modelId="{B4884FA0-C7D4-42AA-9793-0E54B75E7372}">
      <dgm:prSet/>
      <dgm:spPr/>
      <dgm:t>
        <a:bodyPr/>
        <a:lstStyle/>
        <a:p>
          <a:r>
            <a:rPr lang="en-US" dirty="0">
              <a:latin typeface="Arial Black" panose="020B0A04020102020204" pitchFamily="34" charset="0"/>
            </a:rPr>
            <a:t>Data Split (Training/Test).</a:t>
          </a:r>
        </a:p>
      </dgm:t>
    </dgm:pt>
    <dgm:pt modelId="{8AFEF61B-4D4F-4772-AD55-272810643446}" type="parTrans" cxnId="{43AA2FFD-3950-4058-977B-EF31C02D4731}">
      <dgm:prSet/>
      <dgm:spPr/>
      <dgm:t>
        <a:bodyPr/>
        <a:lstStyle/>
        <a:p>
          <a:endParaRPr lang="en-US"/>
        </a:p>
      </dgm:t>
    </dgm:pt>
    <dgm:pt modelId="{06C05F5D-491D-4B3D-ABCB-0F31DF0D2BF6}" type="sibTrans" cxnId="{43AA2FFD-3950-4058-977B-EF31C02D4731}">
      <dgm:prSet/>
      <dgm:spPr/>
      <dgm:t>
        <a:bodyPr/>
        <a:lstStyle/>
        <a:p>
          <a:endParaRPr lang="en-US"/>
        </a:p>
      </dgm:t>
    </dgm:pt>
    <dgm:pt modelId="{DA574C3E-7785-4221-8FB0-98DBC9A7D205}">
      <dgm:prSet/>
      <dgm:spPr/>
      <dgm:t>
        <a:bodyPr/>
        <a:lstStyle/>
        <a:p>
          <a:r>
            <a:rPr lang="en-US" dirty="0">
              <a:latin typeface="Arial Black" panose="020B0A04020102020204" pitchFamily="34" charset="0"/>
            </a:rPr>
            <a:t>Feed Training annotations to Network.</a:t>
          </a:r>
        </a:p>
      </dgm:t>
    </dgm:pt>
    <dgm:pt modelId="{0CB4C70C-11E8-405A-9C74-2EBF82CEB571}" type="parTrans" cxnId="{B0876A5B-7132-4A28-B638-6F565172D13E}">
      <dgm:prSet/>
      <dgm:spPr/>
      <dgm:t>
        <a:bodyPr/>
        <a:lstStyle/>
        <a:p>
          <a:endParaRPr lang="en-US"/>
        </a:p>
      </dgm:t>
    </dgm:pt>
    <dgm:pt modelId="{355D1A61-1961-411B-9BC7-00D19D4375A9}" type="sibTrans" cxnId="{B0876A5B-7132-4A28-B638-6F565172D13E}">
      <dgm:prSet/>
      <dgm:spPr/>
      <dgm:t>
        <a:bodyPr/>
        <a:lstStyle/>
        <a:p>
          <a:endParaRPr lang="en-US"/>
        </a:p>
      </dgm:t>
    </dgm:pt>
    <dgm:pt modelId="{B37B92F7-9E71-449C-825C-78E6758A4D97}">
      <dgm:prSet/>
      <dgm:spPr/>
      <dgm:t>
        <a:bodyPr/>
        <a:lstStyle/>
        <a:p>
          <a:r>
            <a:rPr lang="en-US" dirty="0">
              <a:latin typeface="Arial Black" panose="020B0A04020102020204" pitchFamily="34" charset="0"/>
            </a:rPr>
            <a:t>Training for 100 epochs on NVIDIA Tesla P100.</a:t>
          </a:r>
        </a:p>
      </dgm:t>
    </dgm:pt>
    <dgm:pt modelId="{E2607E2F-0BFF-44A8-AE4C-6EA70C6865D1}" type="parTrans" cxnId="{C14B9CC0-0C2A-43F9-B3CA-DE97D55B4906}">
      <dgm:prSet/>
      <dgm:spPr/>
      <dgm:t>
        <a:bodyPr/>
        <a:lstStyle/>
        <a:p>
          <a:endParaRPr lang="en-US"/>
        </a:p>
      </dgm:t>
    </dgm:pt>
    <dgm:pt modelId="{82ACFFE6-6EEE-4299-A63C-F8B55596B075}" type="sibTrans" cxnId="{C14B9CC0-0C2A-43F9-B3CA-DE97D55B4906}">
      <dgm:prSet/>
      <dgm:spPr/>
      <dgm:t>
        <a:bodyPr/>
        <a:lstStyle/>
        <a:p>
          <a:endParaRPr lang="en-US"/>
        </a:p>
      </dgm:t>
    </dgm:pt>
    <dgm:pt modelId="{B7B9D877-6D4C-4267-94E0-A170E0188C4E}">
      <dgm:prSet/>
      <dgm:spPr/>
      <dgm:t>
        <a:bodyPr/>
        <a:lstStyle/>
        <a:p>
          <a:r>
            <a:rPr lang="en-US" dirty="0">
              <a:latin typeface="Arial Black" panose="020B0A04020102020204" pitchFamily="34" charset="0"/>
            </a:rPr>
            <a:t>Test network.</a:t>
          </a:r>
        </a:p>
      </dgm:t>
    </dgm:pt>
    <dgm:pt modelId="{02F2BFBE-232B-40E6-ACA3-EF3E697E281B}" type="parTrans" cxnId="{1C00EA47-3473-4564-BDB4-DD98854D0926}">
      <dgm:prSet/>
      <dgm:spPr/>
      <dgm:t>
        <a:bodyPr/>
        <a:lstStyle/>
        <a:p>
          <a:endParaRPr lang="en-US"/>
        </a:p>
      </dgm:t>
    </dgm:pt>
    <dgm:pt modelId="{C51BBE35-7907-4755-AC5D-B5233682202A}" type="sibTrans" cxnId="{1C00EA47-3473-4564-BDB4-DD98854D0926}">
      <dgm:prSet/>
      <dgm:spPr/>
      <dgm:t>
        <a:bodyPr/>
        <a:lstStyle/>
        <a:p>
          <a:endParaRPr lang="en-US"/>
        </a:p>
      </dgm:t>
    </dgm:pt>
    <dgm:pt modelId="{D15FF5B3-18DC-45BF-A069-97D5FF7440EC}" type="pres">
      <dgm:prSet presAssocID="{785AF61C-F9D9-40EA-B888-704E6B760214}" presName="CompostProcess" presStyleCnt="0">
        <dgm:presLayoutVars>
          <dgm:dir/>
          <dgm:resizeHandles val="exact"/>
        </dgm:presLayoutVars>
      </dgm:prSet>
      <dgm:spPr/>
    </dgm:pt>
    <dgm:pt modelId="{0B59DC77-757D-44C6-8350-9E36BF842693}" type="pres">
      <dgm:prSet presAssocID="{785AF61C-F9D9-40EA-B888-704E6B760214}" presName="arrow" presStyleLbl="bgShp" presStyleIdx="0" presStyleCnt="1"/>
      <dgm:spPr/>
    </dgm:pt>
    <dgm:pt modelId="{1DA4BC13-E11F-4D50-AEB2-0B41AB9467C1}" type="pres">
      <dgm:prSet presAssocID="{785AF61C-F9D9-40EA-B888-704E6B760214}" presName="linearProcess" presStyleCnt="0"/>
      <dgm:spPr/>
    </dgm:pt>
    <dgm:pt modelId="{6DFEB2C9-C9CD-43F3-B260-1F1152056FA0}" type="pres">
      <dgm:prSet presAssocID="{B4884FA0-C7D4-42AA-9793-0E54B75E7372}" presName="textNode" presStyleLbl="node1" presStyleIdx="0" presStyleCnt="4">
        <dgm:presLayoutVars>
          <dgm:bulletEnabled val="1"/>
        </dgm:presLayoutVars>
      </dgm:prSet>
      <dgm:spPr/>
    </dgm:pt>
    <dgm:pt modelId="{68D9F723-C248-4F76-B582-8296ECF46189}" type="pres">
      <dgm:prSet presAssocID="{06C05F5D-491D-4B3D-ABCB-0F31DF0D2BF6}" presName="sibTrans" presStyleCnt="0"/>
      <dgm:spPr/>
    </dgm:pt>
    <dgm:pt modelId="{A78B9AEC-9DD3-4AF4-93E1-AC0311850E4C}" type="pres">
      <dgm:prSet presAssocID="{DA574C3E-7785-4221-8FB0-98DBC9A7D205}" presName="textNode" presStyleLbl="node1" presStyleIdx="1" presStyleCnt="4">
        <dgm:presLayoutVars>
          <dgm:bulletEnabled val="1"/>
        </dgm:presLayoutVars>
      </dgm:prSet>
      <dgm:spPr/>
    </dgm:pt>
    <dgm:pt modelId="{5C252CC0-363F-44AD-B6FB-9733547D3037}" type="pres">
      <dgm:prSet presAssocID="{355D1A61-1961-411B-9BC7-00D19D4375A9}" presName="sibTrans" presStyleCnt="0"/>
      <dgm:spPr/>
    </dgm:pt>
    <dgm:pt modelId="{B2CEFCCB-5079-4CA4-9AD3-7B590D7F2DF6}" type="pres">
      <dgm:prSet presAssocID="{B37B92F7-9E71-449C-825C-78E6758A4D97}" presName="textNode" presStyleLbl="node1" presStyleIdx="2" presStyleCnt="4">
        <dgm:presLayoutVars>
          <dgm:bulletEnabled val="1"/>
        </dgm:presLayoutVars>
      </dgm:prSet>
      <dgm:spPr/>
    </dgm:pt>
    <dgm:pt modelId="{AB7AE277-944D-4D37-A8B8-7248FCACFBE1}" type="pres">
      <dgm:prSet presAssocID="{82ACFFE6-6EEE-4299-A63C-F8B55596B075}" presName="sibTrans" presStyleCnt="0"/>
      <dgm:spPr/>
    </dgm:pt>
    <dgm:pt modelId="{D17391AB-173F-445A-AC7B-DC8DC86F2380}" type="pres">
      <dgm:prSet presAssocID="{B7B9D877-6D4C-4267-94E0-A170E0188C4E}" presName="textNode" presStyleLbl="node1" presStyleIdx="3" presStyleCnt="4">
        <dgm:presLayoutVars>
          <dgm:bulletEnabled val="1"/>
        </dgm:presLayoutVars>
      </dgm:prSet>
      <dgm:spPr/>
    </dgm:pt>
  </dgm:ptLst>
  <dgm:cxnLst>
    <dgm:cxn modelId="{24F5610E-241C-4C9E-8126-B0B3E99FC92A}" type="presOf" srcId="{B37B92F7-9E71-449C-825C-78E6758A4D97}" destId="{B2CEFCCB-5079-4CA4-9AD3-7B590D7F2DF6}" srcOrd="0" destOrd="0" presId="urn:microsoft.com/office/officeart/2005/8/layout/hProcess9"/>
    <dgm:cxn modelId="{30310911-7C3E-454C-AE9E-489A1DDAD1A4}" type="presOf" srcId="{785AF61C-F9D9-40EA-B888-704E6B760214}" destId="{D15FF5B3-18DC-45BF-A069-97D5FF7440EC}" srcOrd="0" destOrd="0" presId="urn:microsoft.com/office/officeart/2005/8/layout/hProcess9"/>
    <dgm:cxn modelId="{7F311522-7121-4593-A81E-24CB37D85BFD}" type="presOf" srcId="{B4884FA0-C7D4-42AA-9793-0E54B75E7372}" destId="{6DFEB2C9-C9CD-43F3-B260-1F1152056FA0}" srcOrd="0" destOrd="0" presId="urn:microsoft.com/office/officeart/2005/8/layout/hProcess9"/>
    <dgm:cxn modelId="{B0876A5B-7132-4A28-B638-6F565172D13E}" srcId="{785AF61C-F9D9-40EA-B888-704E6B760214}" destId="{DA574C3E-7785-4221-8FB0-98DBC9A7D205}" srcOrd="1" destOrd="0" parTransId="{0CB4C70C-11E8-405A-9C74-2EBF82CEB571}" sibTransId="{355D1A61-1961-411B-9BC7-00D19D4375A9}"/>
    <dgm:cxn modelId="{1C00EA47-3473-4564-BDB4-DD98854D0926}" srcId="{785AF61C-F9D9-40EA-B888-704E6B760214}" destId="{B7B9D877-6D4C-4267-94E0-A170E0188C4E}" srcOrd="3" destOrd="0" parTransId="{02F2BFBE-232B-40E6-ACA3-EF3E697E281B}" sibTransId="{C51BBE35-7907-4755-AC5D-B5233682202A}"/>
    <dgm:cxn modelId="{1F152B6D-4AC2-4A45-9779-0DD9543DDB6E}" type="presOf" srcId="{B7B9D877-6D4C-4267-94E0-A170E0188C4E}" destId="{D17391AB-173F-445A-AC7B-DC8DC86F2380}" srcOrd="0" destOrd="0" presId="urn:microsoft.com/office/officeart/2005/8/layout/hProcess9"/>
    <dgm:cxn modelId="{C14B9CC0-0C2A-43F9-B3CA-DE97D55B4906}" srcId="{785AF61C-F9D9-40EA-B888-704E6B760214}" destId="{B37B92F7-9E71-449C-825C-78E6758A4D97}" srcOrd="2" destOrd="0" parTransId="{E2607E2F-0BFF-44A8-AE4C-6EA70C6865D1}" sibTransId="{82ACFFE6-6EEE-4299-A63C-F8B55596B075}"/>
    <dgm:cxn modelId="{842F65C4-0380-4EB3-A0CD-4E6DEE71A0C4}" type="presOf" srcId="{DA574C3E-7785-4221-8FB0-98DBC9A7D205}" destId="{A78B9AEC-9DD3-4AF4-93E1-AC0311850E4C}" srcOrd="0" destOrd="0" presId="urn:microsoft.com/office/officeart/2005/8/layout/hProcess9"/>
    <dgm:cxn modelId="{43AA2FFD-3950-4058-977B-EF31C02D4731}" srcId="{785AF61C-F9D9-40EA-B888-704E6B760214}" destId="{B4884FA0-C7D4-42AA-9793-0E54B75E7372}" srcOrd="0" destOrd="0" parTransId="{8AFEF61B-4D4F-4772-AD55-272810643446}" sibTransId="{06C05F5D-491D-4B3D-ABCB-0F31DF0D2BF6}"/>
    <dgm:cxn modelId="{0E60AE1B-84CA-4AFA-AD53-01AA5732AD8B}" type="presParOf" srcId="{D15FF5B3-18DC-45BF-A069-97D5FF7440EC}" destId="{0B59DC77-757D-44C6-8350-9E36BF842693}" srcOrd="0" destOrd="0" presId="urn:microsoft.com/office/officeart/2005/8/layout/hProcess9"/>
    <dgm:cxn modelId="{502B801E-6445-46DE-8E42-51939F529041}" type="presParOf" srcId="{D15FF5B3-18DC-45BF-A069-97D5FF7440EC}" destId="{1DA4BC13-E11F-4D50-AEB2-0B41AB9467C1}" srcOrd="1" destOrd="0" presId="urn:microsoft.com/office/officeart/2005/8/layout/hProcess9"/>
    <dgm:cxn modelId="{1D7A7871-312D-4ABD-B3D9-08BDCB1E104C}" type="presParOf" srcId="{1DA4BC13-E11F-4D50-AEB2-0B41AB9467C1}" destId="{6DFEB2C9-C9CD-43F3-B260-1F1152056FA0}" srcOrd="0" destOrd="0" presId="urn:microsoft.com/office/officeart/2005/8/layout/hProcess9"/>
    <dgm:cxn modelId="{C9BB4D3E-9E7B-43DB-BB64-2837111748C2}" type="presParOf" srcId="{1DA4BC13-E11F-4D50-AEB2-0B41AB9467C1}" destId="{68D9F723-C248-4F76-B582-8296ECF46189}" srcOrd="1" destOrd="0" presId="urn:microsoft.com/office/officeart/2005/8/layout/hProcess9"/>
    <dgm:cxn modelId="{1F911056-80D2-48E6-AF89-26EBDD6702C7}" type="presParOf" srcId="{1DA4BC13-E11F-4D50-AEB2-0B41AB9467C1}" destId="{A78B9AEC-9DD3-4AF4-93E1-AC0311850E4C}" srcOrd="2" destOrd="0" presId="urn:microsoft.com/office/officeart/2005/8/layout/hProcess9"/>
    <dgm:cxn modelId="{8AB93BE6-8D70-4B3E-8E6D-88F0006DCD23}" type="presParOf" srcId="{1DA4BC13-E11F-4D50-AEB2-0B41AB9467C1}" destId="{5C252CC0-363F-44AD-B6FB-9733547D3037}" srcOrd="3" destOrd="0" presId="urn:microsoft.com/office/officeart/2005/8/layout/hProcess9"/>
    <dgm:cxn modelId="{B4D973A0-53C9-455C-862D-874F20D4224A}" type="presParOf" srcId="{1DA4BC13-E11F-4D50-AEB2-0B41AB9467C1}" destId="{B2CEFCCB-5079-4CA4-9AD3-7B590D7F2DF6}" srcOrd="4" destOrd="0" presId="urn:microsoft.com/office/officeart/2005/8/layout/hProcess9"/>
    <dgm:cxn modelId="{330C14CA-88FB-46FA-9721-2198A7C9FFE8}" type="presParOf" srcId="{1DA4BC13-E11F-4D50-AEB2-0B41AB9467C1}" destId="{AB7AE277-944D-4D37-A8B8-7248FCACFBE1}" srcOrd="5" destOrd="0" presId="urn:microsoft.com/office/officeart/2005/8/layout/hProcess9"/>
    <dgm:cxn modelId="{11FB5CB0-27F5-4DBB-920A-DBEF2442F4E4}" type="presParOf" srcId="{1DA4BC13-E11F-4D50-AEB2-0B41AB9467C1}" destId="{D17391AB-173F-445A-AC7B-DC8DC86F2380}" srcOrd="6"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2DB2F54-DE2B-4797-9B57-FB642EBAF53F}" type="doc">
      <dgm:prSet loTypeId="urn:microsoft.com/office/officeart/2005/8/layout/hProcess11" loCatId="process" qsTypeId="urn:microsoft.com/office/officeart/2005/8/quickstyle/simple1" qsCatId="simple" csTypeId="urn:microsoft.com/office/officeart/2005/8/colors/accent1_2" csCatId="accent1" phldr="1"/>
      <dgm:spPr/>
      <dgm:t>
        <a:bodyPr/>
        <a:lstStyle/>
        <a:p>
          <a:endParaRPr lang="en-US"/>
        </a:p>
      </dgm:t>
    </dgm:pt>
    <dgm:pt modelId="{675D458C-D0F7-4020-81A0-E25F89FBD229}">
      <dgm:prSet custT="1"/>
      <dgm:spPr/>
      <dgm:t>
        <a:bodyPr/>
        <a:lstStyle/>
        <a:p>
          <a:r>
            <a:rPr lang="en-US" sz="1100" dirty="0">
              <a:latin typeface="Arial Black" panose="020B0A04020102020204" pitchFamily="34" charset="0"/>
            </a:rPr>
            <a:t>Split Data (Training/Test).</a:t>
          </a:r>
        </a:p>
      </dgm:t>
    </dgm:pt>
    <dgm:pt modelId="{F386925F-ABC0-4E6C-A734-9B418A3328B2}" type="parTrans" cxnId="{E4EF7688-3E26-4FE5-AE07-AB560D1A8AAE}">
      <dgm:prSet/>
      <dgm:spPr/>
      <dgm:t>
        <a:bodyPr/>
        <a:lstStyle/>
        <a:p>
          <a:endParaRPr lang="en-US"/>
        </a:p>
      </dgm:t>
    </dgm:pt>
    <dgm:pt modelId="{5F1175FB-EDE8-467C-B3E4-5D9F59A54059}" type="sibTrans" cxnId="{E4EF7688-3E26-4FE5-AE07-AB560D1A8AAE}">
      <dgm:prSet/>
      <dgm:spPr/>
      <dgm:t>
        <a:bodyPr/>
        <a:lstStyle/>
        <a:p>
          <a:endParaRPr lang="en-US"/>
        </a:p>
      </dgm:t>
    </dgm:pt>
    <dgm:pt modelId="{83442E4A-6291-4B74-B643-A0242ED18809}">
      <dgm:prSet custT="1"/>
      <dgm:spPr/>
      <dgm:t>
        <a:bodyPr/>
        <a:lstStyle/>
        <a:p>
          <a:r>
            <a:rPr lang="en-US" sz="1050" dirty="0">
              <a:latin typeface="Arial Black" panose="020B0A04020102020204" pitchFamily="34" charset="0"/>
            </a:rPr>
            <a:t>Split Training Data (Training/ Validation)</a:t>
          </a:r>
        </a:p>
      </dgm:t>
    </dgm:pt>
    <dgm:pt modelId="{0036F0A4-2F82-4D08-A2F0-C2D7483E5D4B}" type="parTrans" cxnId="{D3C608D3-0674-4FA9-B01D-0D77B7A88326}">
      <dgm:prSet/>
      <dgm:spPr/>
      <dgm:t>
        <a:bodyPr/>
        <a:lstStyle/>
        <a:p>
          <a:endParaRPr lang="en-US"/>
        </a:p>
      </dgm:t>
    </dgm:pt>
    <dgm:pt modelId="{876627C8-4122-4776-90AD-8A813D912322}" type="sibTrans" cxnId="{D3C608D3-0674-4FA9-B01D-0D77B7A88326}">
      <dgm:prSet/>
      <dgm:spPr/>
      <dgm:t>
        <a:bodyPr/>
        <a:lstStyle/>
        <a:p>
          <a:endParaRPr lang="en-US"/>
        </a:p>
      </dgm:t>
    </dgm:pt>
    <dgm:pt modelId="{99F454B4-7A0B-42A7-92C8-ACA81FAFEF89}">
      <dgm:prSet/>
      <dgm:spPr/>
      <dgm:t>
        <a:bodyPr/>
        <a:lstStyle/>
        <a:p>
          <a:r>
            <a:rPr lang="en-US" dirty="0">
              <a:latin typeface="Arial Black" panose="020B0A04020102020204" pitchFamily="34" charset="0"/>
            </a:rPr>
            <a:t>Feed Training Data in the Network.</a:t>
          </a:r>
        </a:p>
      </dgm:t>
    </dgm:pt>
    <dgm:pt modelId="{C17380E9-7787-4A19-A183-D80E6BCB48B1}" type="parTrans" cxnId="{9F7BAA27-0050-4AB3-8A8C-73BB3793A336}">
      <dgm:prSet/>
      <dgm:spPr/>
      <dgm:t>
        <a:bodyPr/>
        <a:lstStyle/>
        <a:p>
          <a:endParaRPr lang="en-US"/>
        </a:p>
      </dgm:t>
    </dgm:pt>
    <dgm:pt modelId="{69D057F4-AFEF-4EA0-A716-819997602070}" type="sibTrans" cxnId="{9F7BAA27-0050-4AB3-8A8C-73BB3793A336}">
      <dgm:prSet/>
      <dgm:spPr/>
      <dgm:t>
        <a:bodyPr/>
        <a:lstStyle/>
        <a:p>
          <a:endParaRPr lang="en-US"/>
        </a:p>
      </dgm:t>
    </dgm:pt>
    <dgm:pt modelId="{DD0BD159-5D8A-4C65-B184-03490D5F27F4}">
      <dgm:prSet/>
      <dgm:spPr/>
      <dgm:t>
        <a:bodyPr/>
        <a:lstStyle/>
        <a:p>
          <a:r>
            <a:rPr lang="en-US" dirty="0">
              <a:latin typeface="Arial Black" panose="020B0A04020102020204" pitchFamily="34" charset="0"/>
            </a:rPr>
            <a:t>Training 90 epochs.</a:t>
          </a:r>
        </a:p>
      </dgm:t>
    </dgm:pt>
    <dgm:pt modelId="{5AC0D7D7-59F0-4748-A29D-D73392F40377}" type="parTrans" cxnId="{FB7A280E-E93F-4D37-8354-17125FE684B7}">
      <dgm:prSet/>
      <dgm:spPr/>
      <dgm:t>
        <a:bodyPr/>
        <a:lstStyle/>
        <a:p>
          <a:endParaRPr lang="en-US"/>
        </a:p>
      </dgm:t>
    </dgm:pt>
    <dgm:pt modelId="{20170DA0-4EA3-4C0C-8A3E-FA6B478D7061}" type="sibTrans" cxnId="{FB7A280E-E93F-4D37-8354-17125FE684B7}">
      <dgm:prSet/>
      <dgm:spPr/>
      <dgm:t>
        <a:bodyPr/>
        <a:lstStyle/>
        <a:p>
          <a:endParaRPr lang="en-US"/>
        </a:p>
      </dgm:t>
    </dgm:pt>
    <dgm:pt modelId="{DEF98962-BAA7-490B-B570-F0801E0C473B}">
      <dgm:prSet/>
      <dgm:spPr/>
      <dgm:t>
        <a:bodyPr/>
        <a:lstStyle/>
        <a:p>
          <a:r>
            <a:rPr lang="en-US" dirty="0">
              <a:latin typeface="Arial Black" panose="020B0A04020102020204" pitchFamily="34" charset="0"/>
            </a:rPr>
            <a:t>Test in the Validation Data.</a:t>
          </a:r>
        </a:p>
      </dgm:t>
    </dgm:pt>
    <dgm:pt modelId="{6D3FD185-C255-4857-90C7-19C8BC9A32E2}" type="parTrans" cxnId="{3475BC35-DE79-4B79-AB90-CD3F16D78C16}">
      <dgm:prSet/>
      <dgm:spPr/>
      <dgm:t>
        <a:bodyPr/>
        <a:lstStyle/>
        <a:p>
          <a:endParaRPr lang="en-US"/>
        </a:p>
      </dgm:t>
    </dgm:pt>
    <dgm:pt modelId="{5C8DB05E-83E8-4DC8-B6CB-0622A31944B7}" type="sibTrans" cxnId="{3475BC35-DE79-4B79-AB90-CD3F16D78C16}">
      <dgm:prSet/>
      <dgm:spPr/>
      <dgm:t>
        <a:bodyPr/>
        <a:lstStyle/>
        <a:p>
          <a:endParaRPr lang="en-US"/>
        </a:p>
      </dgm:t>
    </dgm:pt>
    <dgm:pt modelId="{53F10BA4-A449-4441-8296-7406E3D4362C}">
      <dgm:prSet/>
      <dgm:spPr/>
      <dgm:t>
        <a:bodyPr/>
        <a:lstStyle/>
        <a:p>
          <a:r>
            <a:rPr lang="en-US" dirty="0">
              <a:latin typeface="Arial Black" panose="020B0A04020102020204" pitchFamily="34" charset="0"/>
            </a:rPr>
            <a:t>Repeat 5 times total.</a:t>
          </a:r>
        </a:p>
      </dgm:t>
    </dgm:pt>
    <dgm:pt modelId="{B76B6EA0-1AAB-4416-8FB4-504463A19ABE}" type="parTrans" cxnId="{306777D5-9A8A-4C65-8640-39023A30CF88}">
      <dgm:prSet/>
      <dgm:spPr/>
      <dgm:t>
        <a:bodyPr/>
        <a:lstStyle/>
        <a:p>
          <a:endParaRPr lang="en-US"/>
        </a:p>
      </dgm:t>
    </dgm:pt>
    <dgm:pt modelId="{729F54C1-639A-4209-BE0F-1F50F2211D10}" type="sibTrans" cxnId="{306777D5-9A8A-4C65-8640-39023A30CF88}">
      <dgm:prSet/>
      <dgm:spPr/>
      <dgm:t>
        <a:bodyPr/>
        <a:lstStyle/>
        <a:p>
          <a:endParaRPr lang="en-US"/>
        </a:p>
      </dgm:t>
    </dgm:pt>
    <dgm:pt modelId="{B491885A-DB60-4E71-B753-3DBAA816D45D}">
      <dgm:prSet custT="1"/>
      <dgm:spPr/>
      <dgm:t>
        <a:bodyPr/>
        <a:lstStyle/>
        <a:p>
          <a:r>
            <a:rPr lang="en-US" sz="1050" dirty="0">
              <a:latin typeface="Arial Black" panose="020B0A04020102020204" pitchFamily="34" charset="0"/>
            </a:rPr>
            <a:t>Test each model in the Test set.</a:t>
          </a:r>
        </a:p>
      </dgm:t>
    </dgm:pt>
    <dgm:pt modelId="{19BBA286-EA11-4B94-9293-158FB50A6BFB}" type="parTrans" cxnId="{FE0F99FC-E7BC-4A03-AFAA-CA820DFE7F79}">
      <dgm:prSet/>
      <dgm:spPr/>
      <dgm:t>
        <a:bodyPr/>
        <a:lstStyle/>
        <a:p>
          <a:endParaRPr lang="en-US"/>
        </a:p>
      </dgm:t>
    </dgm:pt>
    <dgm:pt modelId="{7CE534AB-8E74-4349-9B85-373D8415211B}" type="sibTrans" cxnId="{FE0F99FC-E7BC-4A03-AFAA-CA820DFE7F79}">
      <dgm:prSet/>
      <dgm:spPr/>
      <dgm:t>
        <a:bodyPr/>
        <a:lstStyle/>
        <a:p>
          <a:endParaRPr lang="en-US"/>
        </a:p>
      </dgm:t>
    </dgm:pt>
    <dgm:pt modelId="{9D20CF33-C612-4C4B-9B46-DC7AB71D7626}">
      <dgm:prSet custT="1"/>
      <dgm:spPr/>
      <dgm:t>
        <a:bodyPr/>
        <a:lstStyle/>
        <a:p>
          <a:r>
            <a:rPr lang="en-US" sz="1000" dirty="0">
              <a:latin typeface="Arial Black" panose="020B0A04020102020204" pitchFamily="34" charset="0"/>
            </a:rPr>
            <a:t>Obtain a mean average from the 5-fold cross validation.</a:t>
          </a:r>
        </a:p>
      </dgm:t>
    </dgm:pt>
    <dgm:pt modelId="{201BE550-5333-4C4E-AFD7-D0E6D8A769FE}" type="parTrans" cxnId="{AA5AE06B-1DA3-4D96-850B-C9666C8C8143}">
      <dgm:prSet/>
      <dgm:spPr/>
      <dgm:t>
        <a:bodyPr/>
        <a:lstStyle/>
        <a:p>
          <a:endParaRPr lang="en-US"/>
        </a:p>
      </dgm:t>
    </dgm:pt>
    <dgm:pt modelId="{9E4C7F13-325B-499C-B79B-47B7875B1E47}" type="sibTrans" cxnId="{AA5AE06B-1DA3-4D96-850B-C9666C8C8143}">
      <dgm:prSet/>
      <dgm:spPr/>
      <dgm:t>
        <a:bodyPr/>
        <a:lstStyle/>
        <a:p>
          <a:endParaRPr lang="en-US"/>
        </a:p>
      </dgm:t>
    </dgm:pt>
    <dgm:pt modelId="{45CE909B-C6D3-468F-98AC-53BB4FFC9E7F}">
      <dgm:prSet/>
      <dgm:spPr/>
      <dgm:t>
        <a:bodyPr/>
        <a:lstStyle/>
        <a:p>
          <a:endParaRPr lang="en-US" sz="700" dirty="0"/>
        </a:p>
      </dgm:t>
    </dgm:pt>
    <dgm:pt modelId="{5AE2D0AD-0C1D-43A4-87D6-126651FF2C6D}" type="parTrans" cxnId="{05371A65-30CB-4B45-B0BE-46C08A12AC62}">
      <dgm:prSet/>
      <dgm:spPr/>
      <dgm:t>
        <a:bodyPr/>
        <a:lstStyle/>
        <a:p>
          <a:endParaRPr lang="en-US"/>
        </a:p>
      </dgm:t>
    </dgm:pt>
    <dgm:pt modelId="{E0708169-96DA-4B0E-A488-5E4F77361DC9}" type="sibTrans" cxnId="{05371A65-30CB-4B45-B0BE-46C08A12AC62}">
      <dgm:prSet/>
      <dgm:spPr/>
      <dgm:t>
        <a:bodyPr/>
        <a:lstStyle/>
        <a:p>
          <a:endParaRPr lang="en-US"/>
        </a:p>
      </dgm:t>
    </dgm:pt>
    <dgm:pt modelId="{730FFFFB-CBE3-4A70-8DFB-78C6FC8AD780}" type="pres">
      <dgm:prSet presAssocID="{42DB2F54-DE2B-4797-9B57-FB642EBAF53F}" presName="Name0" presStyleCnt="0">
        <dgm:presLayoutVars>
          <dgm:dir/>
          <dgm:resizeHandles val="exact"/>
        </dgm:presLayoutVars>
      </dgm:prSet>
      <dgm:spPr/>
    </dgm:pt>
    <dgm:pt modelId="{1C9FBEC1-6440-4B8F-AB1B-39549F4E30CA}" type="pres">
      <dgm:prSet presAssocID="{42DB2F54-DE2B-4797-9B57-FB642EBAF53F}" presName="arrow" presStyleLbl="bgShp" presStyleIdx="0" presStyleCnt="1"/>
      <dgm:spPr/>
    </dgm:pt>
    <dgm:pt modelId="{CB9CC158-1BBD-4FDD-BBD3-57C1B952D07E}" type="pres">
      <dgm:prSet presAssocID="{42DB2F54-DE2B-4797-9B57-FB642EBAF53F}" presName="points" presStyleCnt="0"/>
      <dgm:spPr/>
    </dgm:pt>
    <dgm:pt modelId="{E93BF1F3-B1A6-4D75-BE82-E92857261BB0}" type="pres">
      <dgm:prSet presAssocID="{675D458C-D0F7-4020-81A0-E25F89FBD229}" presName="compositeA" presStyleCnt="0"/>
      <dgm:spPr/>
    </dgm:pt>
    <dgm:pt modelId="{1F586959-769E-4F26-BC09-BA74A10AE962}" type="pres">
      <dgm:prSet presAssocID="{675D458C-D0F7-4020-81A0-E25F89FBD229}" presName="textA" presStyleLbl="revTx" presStyleIdx="0" presStyleCnt="8">
        <dgm:presLayoutVars>
          <dgm:bulletEnabled val="1"/>
        </dgm:presLayoutVars>
      </dgm:prSet>
      <dgm:spPr/>
    </dgm:pt>
    <dgm:pt modelId="{673ABED3-E813-42D1-85D2-C229E729578D}" type="pres">
      <dgm:prSet presAssocID="{675D458C-D0F7-4020-81A0-E25F89FBD229}" presName="circleA" presStyleLbl="node1" presStyleIdx="0" presStyleCnt="8"/>
      <dgm:spPr/>
    </dgm:pt>
    <dgm:pt modelId="{4E2A6AB3-3387-4D6E-AEF9-5A5A11152E69}" type="pres">
      <dgm:prSet presAssocID="{675D458C-D0F7-4020-81A0-E25F89FBD229}" presName="spaceA" presStyleCnt="0"/>
      <dgm:spPr/>
    </dgm:pt>
    <dgm:pt modelId="{43122F71-68A9-40E6-A846-2A03D21E5109}" type="pres">
      <dgm:prSet presAssocID="{5F1175FB-EDE8-467C-B3E4-5D9F59A54059}" presName="space" presStyleCnt="0"/>
      <dgm:spPr/>
    </dgm:pt>
    <dgm:pt modelId="{55A53A45-60B1-4AF6-B3ED-B03A182DC929}" type="pres">
      <dgm:prSet presAssocID="{83442E4A-6291-4B74-B643-A0242ED18809}" presName="compositeB" presStyleCnt="0"/>
      <dgm:spPr/>
    </dgm:pt>
    <dgm:pt modelId="{ECDE9035-2223-475A-9A40-B8F071B9A709}" type="pres">
      <dgm:prSet presAssocID="{83442E4A-6291-4B74-B643-A0242ED18809}" presName="textB" presStyleLbl="revTx" presStyleIdx="1" presStyleCnt="8">
        <dgm:presLayoutVars>
          <dgm:bulletEnabled val="1"/>
        </dgm:presLayoutVars>
      </dgm:prSet>
      <dgm:spPr/>
    </dgm:pt>
    <dgm:pt modelId="{52D87DB6-C171-40D9-A099-F8580FC1E91C}" type="pres">
      <dgm:prSet presAssocID="{83442E4A-6291-4B74-B643-A0242ED18809}" presName="circleB" presStyleLbl="node1" presStyleIdx="1" presStyleCnt="8"/>
      <dgm:spPr/>
    </dgm:pt>
    <dgm:pt modelId="{3372D2DC-7404-491D-AF61-64DD20DFCC16}" type="pres">
      <dgm:prSet presAssocID="{83442E4A-6291-4B74-B643-A0242ED18809}" presName="spaceB" presStyleCnt="0"/>
      <dgm:spPr/>
    </dgm:pt>
    <dgm:pt modelId="{B46C1965-DF31-4FB6-B978-F34C929301F6}" type="pres">
      <dgm:prSet presAssocID="{876627C8-4122-4776-90AD-8A813D912322}" presName="space" presStyleCnt="0"/>
      <dgm:spPr/>
    </dgm:pt>
    <dgm:pt modelId="{F09F32F5-567D-4834-82BE-36D0668D395A}" type="pres">
      <dgm:prSet presAssocID="{99F454B4-7A0B-42A7-92C8-ACA81FAFEF89}" presName="compositeA" presStyleCnt="0"/>
      <dgm:spPr/>
    </dgm:pt>
    <dgm:pt modelId="{4ADFA04D-9491-42C9-9ECD-032F1F09584F}" type="pres">
      <dgm:prSet presAssocID="{99F454B4-7A0B-42A7-92C8-ACA81FAFEF89}" presName="textA" presStyleLbl="revTx" presStyleIdx="2" presStyleCnt="8">
        <dgm:presLayoutVars>
          <dgm:bulletEnabled val="1"/>
        </dgm:presLayoutVars>
      </dgm:prSet>
      <dgm:spPr/>
    </dgm:pt>
    <dgm:pt modelId="{E5153DF8-921E-4926-8969-27902EA76F3E}" type="pres">
      <dgm:prSet presAssocID="{99F454B4-7A0B-42A7-92C8-ACA81FAFEF89}" presName="circleA" presStyleLbl="node1" presStyleIdx="2" presStyleCnt="8"/>
      <dgm:spPr/>
    </dgm:pt>
    <dgm:pt modelId="{22F2E403-C866-4DAB-AD98-257E51906963}" type="pres">
      <dgm:prSet presAssocID="{99F454B4-7A0B-42A7-92C8-ACA81FAFEF89}" presName="spaceA" presStyleCnt="0"/>
      <dgm:spPr/>
    </dgm:pt>
    <dgm:pt modelId="{C177CAC3-302E-4657-B643-ED174F5D26F3}" type="pres">
      <dgm:prSet presAssocID="{69D057F4-AFEF-4EA0-A716-819997602070}" presName="space" presStyleCnt="0"/>
      <dgm:spPr/>
    </dgm:pt>
    <dgm:pt modelId="{4240B5F6-F796-4B6A-AF68-2CBA7AEE94CE}" type="pres">
      <dgm:prSet presAssocID="{DD0BD159-5D8A-4C65-B184-03490D5F27F4}" presName="compositeB" presStyleCnt="0"/>
      <dgm:spPr/>
    </dgm:pt>
    <dgm:pt modelId="{19D92B27-D1FF-468D-A56E-283A118029CA}" type="pres">
      <dgm:prSet presAssocID="{DD0BD159-5D8A-4C65-B184-03490D5F27F4}" presName="textB" presStyleLbl="revTx" presStyleIdx="3" presStyleCnt="8">
        <dgm:presLayoutVars>
          <dgm:bulletEnabled val="1"/>
        </dgm:presLayoutVars>
      </dgm:prSet>
      <dgm:spPr/>
    </dgm:pt>
    <dgm:pt modelId="{C7FF2A86-999E-4855-A4EF-A476033A1BD0}" type="pres">
      <dgm:prSet presAssocID="{DD0BD159-5D8A-4C65-B184-03490D5F27F4}" presName="circleB" presStyleLbl="node1" presStyleIdx="3" presStyleCnt="8"/>
      <dgm:spPr/>
    </dgm:pt>
    <dgm:pt modelId="{29640FF8-14D7-46DC-BDFB-BDE05A07E117}" type="pres">
      <dgm:prSet presAssocID="{DD0BD159-5D8A-4C65-B184-03490D5F27F4}" presName="spaceB" presStyleCnt="0"/>
      <dgm:spPr/>
    </dgm:pt>
    <dgm:pt modelId="{439D6634-527C-48B6-92C9-8FD8C8E732CB}" type="pres">
      <dgm:prSet presAssocID="{20170DA0-4EA3-4C0C-8A3E-FA6B478D7061}" presName="space" presStyleCnt="0"/>
      <dgm:spPr/>
    </dgm:pt>
    <dgm:pt modelId="{8066081F-6B61-4ABE-9308-C1E1CE21F572}" type="pres">
      <dgm:prSet presAssocID="{DEF98962-BAA7-490B-B570-F0801E0C473B}" presName="compositeA" presStyleCnt="0"/>
      <dgm:spPr/>
    </dgm:pt>
    <dgm:pt modelId="{E9DBADFD-B76B-41CF-A1F9-70E5509DFD38}" type="pres">
      <dgm:prSet presAssocID="{DEF98962-BAA7-490B-B570-F0801E0C473B}" presName="textA" presStyleLbl="revTx" presStyleIdx="4" presStyleCnt="8">
        <dgm:presLayoutVars>
          <dgm:bulletEnabled val="1"/>
        </dgm:presLayoutVars>
      </dgm:prSet>
      <dgm:spPr/>
    </dgm:pt>
    <dgm:pt modelId="{B7952706-EA2C-4288-AA49-23D102E28276}" type="pres">
      <dgm:prSet presAssocID="{DEF98962-BAA7-490B-B570-F0801E0C473B}" presName="circleA" presStyleLbl="node1" presStyleIdx="4" presStyleCnt="8"/>
      <dgm:spPr/>
    </dgm:pt>
    <dgm:pt modelId="{BCC0DC2A-86F5-4A40-839E-90EE8359DCD4}" type="pres">
      <dgm:prSet presAssocID="{DEF98962-BAA7-490B-B570-F0801E0C473B}" presName="spaceA" presStyleCnt="0"/>
      <dgm:spPr/>
    </dgm:pt>
    <dgm:pt modelId="{AA521722-268D-4B19-A82D-6ADB8C66947C}" type="pres">
      <dgm:prSet presAssocID="{5C8DB05E-83E8-4DC8-B6CB-0622A31944B7}" presName="space" presStyleCnt="0"/>
      <dgm:spPr/>
    </dgm:pt>
    <dgm:pt modelId="{21D4B271-0C8E-4495-A135-2591316C3166}" type="pres">
      <dgm:prSet presAssocID="{53F10BA4-A449-4441-8296-7406E3D4362C}" presName="compositeB" presStyleCnt="0"/>
      <dgm:spPr/>
    </dgm:pt>
    <dgm:pt modelId="{9BDB8D70-3C72-49AD-BE57-1DB6A05E75D0}" type="pres">
      <dgm:prSet presAssocID="{53F10BA4-A449-4441-8296-7406E3D4362C}" presName="textB" presStyleLbl="revTx" presStyleIdx="5" presStyleCnt="8">
        <dgm:presLayoutVars>
          <dgm:bulletEnabled val="1"/>
        </dgm:presLayoutVars>
      </dgm:prSet>
      <dgm:spPr/>
    </dgm:pt>
    <dgm:pt modelId="{F94A1F46-881C-4529-9F22-E74760A80F61}" type="pres">
      <dgm:prSet presAssocID="{53F10BA4-A449-4441-8296-7406E3D4362C}" presName="circleB" presStyleLbl="node1" presStyleIdx="5" presStyleCnt="8"/>
      <dgm:spPr/>
    </dgm:pt>
    <dgm:pt modelId="{E7F4DAA4-76E6-476F-8427-F67D344CF75E}" type="pres">
      <dgm:prSet presAssocID="{53F10BA4-A449-4441-8296-7406E3D4362C}" presName="spaceB" presStyleCnt="0"/>
      <dgm:spPr/>
    </dgm:pt>
    <dgm:pt modelId="{ABB991E6-4269-4021-8CC9-9A4FCF1D6556}" type="pres">
      <dgm:prSet presAssocID="{729F54C1-639A-4209-BE0F-1F50F2211D10}" presName="space" presStyleCnt="0"/>
      <dgm:spPr/>
    </dgm:pt>
    <dgm:pt modelId="{91B6A079-ECBC-4B94-8B1E-6B022834AAA7}" type="pres">
      <dgm:prSet presAssocID="{B491885A-DB60-4E71-B753-3DBAA816D45D}" presName="compositeA" presStyleCnt="0"/>
      <dgm:spPr/>
    </dgm:pt>
    <dgm:pt modelId="{BD48E1E0-AD6A-4018-B3E7-0ACDD1391C81}" type="pres">
      <dgm:prSet presAssocID="{B491885A-DB60-4E71-B753-3DBAA816D45D}" presName="textA" presStyleLbl="revTx" presStyleIdx="6" presStyleCnt="8">
        <dgm:presLayoutVars>
          <dgm:bulletEnabled val="1"/>
        </dgm:presLayoutVars>
      </dgm:prSet>
      <dgm:spPr/>
    </dgm:pt>
    <dgm:pt modelId="{09C56725-8ACB-44ED-BDE4-B9F0CF1F7AEE}" type="pres">
      <dgm:prSet presAssocID="{B491885A-DB60-4E71-B753-3DBAA816D45D}" presName="circleA" presStyleLbl="node1" presStyleIdx="6" presStyleCnt="8"/>
      <dgm:spPr/>
    </dgm:pt>
    <dgm:pt modelId="{36B29826-4556-4C30-9A19-7A590654363A}" type="pres">
      <dgm:prSet presAssocID="{B491885A-DB60-4E71-B753-3DBAA816D45D}" presName="spaceA" presStyleCnt="0"/>
      <dgm:spPr/>
    </dgm:pt>
    <dgm:pt modelId="{FCE9E9C7-15DB-47B7-9CA2-F994680CE6BE}" type="pres">
      <dgm:prSet presAssocID="{7CE534AB-8E74-4349-9B85-373D8415211B}" presName="space" presStyleCnt="0"/>
      <dgm:spPr/>
    </dgm:pt>
    <dgm:pt modelId="{DA4E25CC-EB62-482B-9431-8DB193CD989D}" type="pres">
      <dgm:prSet presAssocID="{9D20CF33-C612-4C4B-9B46-DC7AB71D7626}" presName="compositeB" presStyleCnt="0"/>
      <dgm:spPr/>
    </dgm:pt>
    <dgm:pt modelId="{9DBE8D5B-9787-4580-BD6C-257F3B694672}" type="pres">
      <dgm:prSet presAssocID="{9D20CF33-C612-4C4B-9B46-DC7AB71D7626}" presName="textB" presStyleLbl="revTx" presStyleIdx="7" presStyleCnt="8">
        <dgm:presLayoutVars>
          <dgm:bulletEnabled val="1"/>
        </dgm:presLayoutVars>
      </dgm:prSet>
      <dgm:spPr/>
    </dgm:pt>
    <dgm:pt modelId="{44D8DE22-935F-4CBF-A837-8424E1A9B53D}" type="pres">
      <dgm:prSet presAssocID="{9D20CF33-C612-4C4B-9B46-DC7AB71D7626}" presName="circleB" presStyleLbl="node1" presStyleIdx="7" presStyleCnt="8"/>
      <dgm:spPr/>
    </dgm:pt>
    <dgm:pt modelId="{0956ADFD-16E0-4CC3-B138-28113FA90EA4}" type="pres">
      <dgm:prSet presAssocID="{9D20CF33-C612-4C4B-9B46-DC7AB71D7626}" presName="spaceB" presStyleCnt="0"/>
      <dgm:spPr/>
    </dgm:pt>
  </dgm:ptLst>
  <dgm:cxnLst>
    <dgm:cxn modelId="{FB7A280E-E93F-4D37-8354-17125FE684B7}" srcId="{42DB2F54-DE2B-4797-9B57-FB642EBAF53F}" destId="{DD0BD159-5D8A-4C65-B184-03490D5F27F4}" srcOrd="3" destOrd="0" parTransId="{5AC0D7D7-59F0-4748-A29D-D73392F40377}" sibTransId="{20170DA0-4EA3-4C0C-8A3E-FA6B478D7061}"/>
    <dgm:cxn modelId="{9F7BAA27-0050-4AB3-8A8C-73BB3793A336}" srcId="{42DB2F54-DE2B-4797-9B57-FB642EBAF53F}" destId="{99F454B4-7A0B-42A7-92C8-ACA81FAFEF89}" srcOrd="2" destOrd="0" parTransId="{C17380E9-7787-4A19-A183-D80E6BCB48B1}" sibTransId="{69D057F4-AFEF-4EA0-A716-819997602070}"/>
    <dgm:cxn modelId="{77C5E92C-F060-460F-B504-279E643B7974}" type="presOf" srcId="{9D20CF33-C612-4C4B-9B46-DC7AB71D7626}" destId="{9DBE8D5B-9787-4580-BD6C-257F3B694672}" srcOrd="0" destOrd="0" presId="urn:microsoft.com/office/officeart/2005/8/layout/hProcess11"/>
    <dgm:cxn modelId="{3475BC35-DE79-4B79-AB90-CD3F16D78C16}" srcId="{42DB2F54-DE2B-4797-9B57-FB642EBAF53F}" destId="{DEF98962-BAA7-490B-B570-F0801E0C473B}" srcOrd="4" destOrd="0" parTransId="{6D3FD185-C255-4857-90C7-19C8BC9A32E2}" sibTransId="{5C8DB05E-83E8-4DC8-B6CB-0622A31944B7}"/>
    <dgm:cxn modelId="{F33BA95B-F9B5-41FC-AA90-3611A22C38E2}" type="presOf" srcId="{DD0BD159-5D8A-4C65-B184-03490D5F27F4}" destId="{19D92B27-D1FF-468D-A56E-283A118029CA}" srcOrd="0" destOrd="0" presId="urn:microsoft.com/office/officeart/2005/8/layout/hProcess11"/>
    <dgm:cxn modelId="{05371A65-30CB-4B45-B0BE-46C08A12AC62}" srcId="{9D20CF33-C612-4C4B-9B46-DC7AB71D7626}" destId="{45CE909B-C6D3-468F-98AC-53BB4FFC9E7F}" srcOrd="0" destOrd="0" parTransId="{5AE2D0AD-0C1D-43A4-87D6-126651FF2C6D}" sibTransId="{E0708169-96DA-4B0E-A488-5E4F77361DC9}"/>
    <dgm:cxn modelId="{AA5AE06B-1DA3-4D96-850B-C9666C8C8143}" srcId="{42DB2F54-DE2B-4797-9B57-FB642EBAF53F}" destId="{9D20CF33-C612-4C4B-9B46-DC7AB71D7626}" srcOrd="7" destOrd="0" parTransId="{201BE550-5333-4C4E-AFD7-D0E6D8A769FE}" sibTransId="{9E4C7F13-325B-499C-B79B-47B7875B1E47}"/>
    <dgm:cxn modelId="{6FDC4773-90E7-4EE3-81FF-A9A3CCB6B7EF}" type="presOf" srcId="{675D458C-D0F7-4020-81A0-E25F89FBD229}" destId="{1F586959-769E-4F26-BC09-BA74A10AE962}" srcOrd="0" destOrd="0" presId="urn:microsoft.com/office/officeart/2005/8/layout/hProcess11"/>
    <dgm:cxn modelId="{F887F673-6DB5-4C5B-B1DC-94A9597CF8EA}" type="presOf" srcId="{99F454B4-7A0B-42A7-92C8-ACA81FAFEF89}" destId="{4ADFA04D-9491-42C9-9ECD-032F1F09584F}" srcOrd="0" destOrd="0" presId="urn:microsoft.com/office/officeart/2005/8/layout/hProcess11"/>
    <dgm:cxn modelId="{F4650C55-3F4F-48E5-9780-DFB0A4BBB8F4}" type="presOf" srcId="{53F10BA4-A449-4441-8296-7406E3D4362C}" destId="{9BDB8D70-3C72-49AD-BE57-1DB6A05E75D0}" srcOrd="0" destOrd="0" presId="urn:microsoft.com/office/officeart/2005/8/layout/hProcess11"/>
    <dgm:cxn modelId="{6FAF5881-40A9-4DD8-9A70-910D0FDFDB89}" type="presOf" srcId="{42DB2F54-DE2B-4797-9B57-FB642EBAF53F}" destId="{730FFFFB-CBE3-4A70-8DFB-78C6FC8AD780}" srcOrd="0" destOrd="0" presId="urn:microsoft.com/office/officeart/2005/8/layout/hProcess11"/>
    <dgm:cxn modelId="{E4EF7688-3E26-4FE5-AE07-AB560D1A8AAE}" srcId="{42DB2F54-DE2B-4797-9B57-FB642EBAF53F}" destId="{675D458C-D0F7-4020-81A0-E25F89FBD229}" srcOrd="0" destOrd="0" parTransId="{F386925F-ABC0-4E6C-A734-9B418A3328B2}" sibTransId="{5F1175FB-EDE8-467C-B3E4-5D9F59A54059}"/>
    <dgm:cxn modelId="{1D01149B-7615-45BD-83D4-EEBBB142678D}" type="presOf" srcId="{DEF98962-BAA7-490B-B570-F0801E0C473B}" destId="{E9DBADFD-B76B-41CF-A1F9-70E5509DFD38}" srcOrd="0" destOrd="0" presId="urn:microsoft.com/office/officeart/2005/8/layout/hProcess11"/>
    <dgm:cxn modelId="{DF2000BC-4BE1-4EFB-AE97-E21D41580374}" type="presOf" srcId="{83442E4A-6291-4B74-B643-A0242ED18809}" destId="{ECDE9035-2223-475A-9A40-B8F071B9A709}" srcOrd="0" destOrd="0" presId="urn:microsoft.com/office/officeart/2005/8/layout/hProcess11"/>
    <dgm:cxn modelId="{9EAD13CC-534F-41C0-9E70-3D8E8A1A4B64}" type="presOf" srcId="{45CE909B-C6D3-468F-98AC-53BB4FFC9E7F}" destId="{9DBE8D5B-9787-4580-BD6C-257F3B694672}" srcOrd="0" destOrd="1" presId="urn:microsoft.com/office/officeart/2005/8/layout/hProcess11"/>
    <dgm:cxn modelId="{D3C608D3-0674-4FA9-B01D-0D77B7A88326}" srcId="{42DB2F54-DE2B-4797-9B57-FB642EBAF53F}" destId="{83442E4A-6291-4B74-B643-A0242ED18809}" srcOrd="1" destOrd="0" parTransId="{0036F0A4-2F82-4D08-A2F0-C2D7483E5D4B}" sibTransId="{876627C8-4122-4776-90AD-8A813D912322}"/>
    <dgm:cxn modelId="{306777D5-9A8A-4C65-8640-39023A30CF88}" srcId="{42DB2F54-DE2B-4797-9B57-FB642EBAF53F}" destId="{53F10BA4-A449-4441-8296-7406E3D4362C}" srcOrd="5" destOrd="0" parTransId="{B76B6EA0-1AAB-4416-8FB4-504463A19ABE}" sibTransId="{729F54C1-639A-4209-BE0F-1F50F2211D10}"/>
    <dgm:cxn modelId="{161C1DF9-F272-41C3-9163-57090E276B63}" type="presOf" srcId="{B491885A-DB60-4E71-B753-3DBAA816D45D}" destId="{BD48E1E0-AD6A-4018-B3E7-0ACDD1391C81}" srcOrd="0" destOrd="0" presId="urn:microsoft.com/office/officeart/2005/8/layout/hProcess11"/>
    <dgm:cxn modelId="{FE0F99FC-E7BC-4A03-AFAA-CA820DFE7F79}" srcId="{42DB2F54-DE2B-4797-9B57-FB642EBAF53F}" destId="{B491885A-DB60-4E71-B753-3DBAA816D45D}" srcOrd="6" destOrd="0" parTransId="{19BBA286-EA11-4B94-9293-158FB50A6BFB}" sibTransId="{7CE534AB-8E74-4349-9B85-373D8415211B}"/>
    <dgm:cxn modelId="{FF7D731F-F4E5-4F94-9DDB-59F02F9F3AF6}" type="presParOf" srcId="{730FFFFB-CBE3-4A70-8DFB-78C6FC8AD780}" destId="{1C9FBEC1-6440-4B8F-AB1B-39549F4E30CA}" srcOrd="0" destOrd="0" presId="urn:microsoft.com/office/officeart/2005/8/layout/hProcess11"/>
    <dgm:cxn modelId="{97C2BDFD-8D32-4950-A4DF-0B5DD41C532B}" type="presParOf" srcId="{730FFFFB-CBE3-4A70-8DFB-78C6FC8AD780}" destId="{CB9CC158-1BBD-4FDD-BBD3-57C1B952D07E}" srcOrd="1" destOrd="0" presId="urn:microsoft.com/office/officeart/2005/8/layout/hProcess11"/>
    <dgm:cxn modelId="{806FD0E0-0A3B-46AE-9A0E-D1FE7EC098FE}" type="presParOf" srcId="{CB9CC158-1BBD-4FDD-BBD3-57C1B952D07E}" destId="{E93BF1F3-B1A6-4D75-BE82-E92857261BB0}" srcOrd="0" destOrd="0" presId="urn:microsoft.com/office/officeart/2005/8/layout/hProcess11"/>
    <dgm:cxn modelId="{79216ED4-6221-4E5E-92F0-E52249A9C726}" type="presParOf" srcId="{E93BF1F3-B1A6-4D75-BE82-E92857261BB0}" destId="{1F586959-769E-4F26-BC09-BA74A10AE962}" srcOrd="0" destOrd="0" presId="urn:microsoft.com/office/officeart/2005/8/layout/hProcess11"/>
    <dgm:cxn modelId="{989D43A5-E7EC-4450-B00D-7F57AAE08D80}" type="presParOf" srcId="{E93BF1F3-B1A6-4D75-BE82-E92857261BB0}" destId="{673ABED3-E813-42D1-85D2-C229E729578D}" srcOrd="1" destOrd="0" presId="urn:microsoft.com/office/officeart/2005/8/layout/hProcess11"/>
    <dgm:cxn modelId="{88759E0C-0663-405C-B0C3-BE9603B293D4}" type="presParOf" srcId="{E93BF1F3-B1A6-4D75-BE82-E92857261BB0}" destId="{4E2A6AB3-3387-4D6E-AEF9-5A5A11152E69}" srcOrd="2" destOrd="0" presId="urn:microsoft.com/office/officeart/2005/8/layout/hProcess11"/>
    <dgm:cxn modelId="{FA4CE383-E256-42C7-A719-1878FFD31999}" type="presParOf" srcId="{CB9CC158-1BBD-4FDD-BBD3-57C1B952D07E}" destId="{43122F71-68A9-40E6-A846-2A03D21E5109}" srcOrd="1" destOrd="0" presId="urn:microsoft.com/office/officeart/2005/8/layout/hProcess11"/>
    <dgm:cxn modelId="{BE9BCC13-DA71-4F91-A5A2-F710B19F237A}" type="presParOf" srcId="{CB9CC158-1BBD-4FDD-BBD3-57C1B952D07E}" destId="{55A53A45-60B1-4AF6-B3ED-B03A182DC929}" srcOrd="2" destOrd="0" presId="urn:microsoft.com/office/officeart/2005/8/layout/hProcess11"/>
    <dgm:cxn modelId="{8546273D-4D87-4C7E-96C2-AF1B3FBBB869}" type="presParOf" srcId="{55A53A45-60B1-4AF6-B3ED-B03A182DC929}" destId="{ECDE9035-2223-475A-9A40-B8F071B9A709}" srcOrd="0" destOrd="0" presId="urn:microsoft.com/office/officeart/2005/8/layout/hProcess11"/>
    <dgm:cxn modelId="{3B8C9A5E-EA99-4E9B-80EE-B6D813201E9B}" type="presParOf" srcId="{55A53A45-60B1-4AF6-B3ED-B03A182DC929}" destId="{52D87DB6-C171-40D9-A099-F8580FC1E91C}" srcOrd="1" destOrd="0" presId="urn:microsoft.com/office/officeart/2005/8/layout/hProcess11"/>
    <dgm:cxn modelId="{82D557E1-9917-465F-8809-48D7740D36F9}" type="presParOf" srcId="{55A53A45-60B1-4AF6-B3ED-B03A182DC929}" destId="{3372D2DC-7404-491D-AF61-64DD20DFCC16}" srcOrd="2" destOrd="0" presId="urn:microsoft.com/office/officeart/2005/8/layout/hProcess11"/>
    <dgm:cxn modelId="{BCDB9E2D-CDB1-4A83-A783-3E19D6D2B53D}" type="presParOf" srcId="{CB9CC158-1BBD-4FDD-BBD3-57C1B952D07E}" destId="{B46C1965-DF31-4FB6-B978-F34C929301F6}" srcOrd="3" destOrd="0" presId="urn:microsoft.com/office/officeart/2005/8/layout/hProcess11"/>
    <dgm:cxn modelId="{A8151D06-0010-4051-8DC5-549DF4EC1CC1}" type="presParOf" srcId="{CB9CC158-1BBD-4FDD-BBD3-57C1B952D07E}" destId="{F09F32F5-567D-4834-82BE-36D0668D395A}" srcOrd="4" destOrd="0" presId="urn:microsoft.com/office/officeart/2005/8/layout/hProcess11"/>
    <dgm:cxn modelId="{F02F3DD6-8CB5-4724-BB27-9F4594E698E1}" type="presParOf" srcId="{F09F32F5-567D-4834-82BE-36D0668D395A}" destId="{4ADFA04D-9491-42C9-9ECD-032F1F09584F}" srcOrd="0" destOrd="0" presId="urn:microsoft.com/office/officeart/2005/8/layout/hProcess11"/>
    <dgm:cxn modelId="{65612F2B-4874-4808-9916-E67404DF9123}" type="presParOf" srcId="{F09F32F5-567D-4834-82BE-36D0668D395A}" destId="{E5153DF8-921E-4926-8969-27902EA76F3E}" srcOrd="1" destOrd="0" presId="urn:microsoft.com/office/officeart/2005/8/layout/hProcess11"/>
    <dgm:cxn modelId="{73A8CC14-035F-4F94-B299-E017DA31D2F9}" type="presParOf" srcId="{F09F32F5-567D-4834-82BE-36D0668D395A}" destId="{22F2E403-C866-4DAB-AD98-257E51906963}" srcOrd="2" destOrd="0" presId="urn:microsoft.com/office/officeart/2005/8/layout/hProcess11"/>
    <dgm:cxn modelId="{67A10DB7-998C-4719-99DE-269C5B3E3AFA}" type="presParOf" srcId="{CB9CC158-1BBD-4FDD-BBD3-57C1B952D07E}" destId="{C177CAC3-302E-4657-B643-ED174F5D26F3}" srcOrd="5" destOrd="0" presId="urn:microsoft.com/office/officeart/2005/8/layout/hProcess11"/>
    <dgm:cxn modelId="{6940944B-6B6A-48F9-83D9-F96537AB7615}" type="presParOf" srcId="{CB9CC158-1BBD-4FDD-BBD3-57C1B952D07E}" destId="{4240B5F6-F796-4B6A-AF68-2CBA7AEE94CE}" srcOrd="6" destOrd="0" presId="urn:microsoft.com/office/officeart/2005/8/layout/hProcess11"/>
    <dgm:cxn modelId="{0A101B79-75EF-43BE-AE82-FB5F54124BF2}" type="presParOf" srcId="{4240B5F6-F796-4B6A-AF68-2CBA7AEE94CE}" destId="{19D92B27-D1FF-468D-A56E-283A118029CA}" srcOrd="0" destOrd="0" presId="urn:microsoft.com/office/officeart/2005/8/layout/hProcess11"/>
    <dgm:cxn modelId="{D9510D18-F350-4947-B212-10E41D6D8E27}" type="presParOf" srcId="{4240B5F6-F796-4B6A-AF68-2CBA7AEE94CE}" destId="{C7FF2A86-999E-4855-A4EF-A476033A1BD0}" srcOrd="1" destOrd="0" presId="urn:microsoft.com/office/officeart/2005/8/layout/hProcess11"/>
    <dgm:cxn modelId="{FF9048B2-C258-4024-B741-605323EEBDC6}" type="presParOf" srcId="{4240B5F6-F796-4B6A-AF68-2CBA7AEE94CE}" destId="{29640FF8-14D7-46DC-BDFB-BDE05A07E117}" srcOrd="2" destOrd="0" presId="urn:microsoft.com/office/officeart/2005/8/layout/hProcess11"/>
    <dgm:cxn modelId="{FA06014E-3CE7-4185-992B-367BFE0D0A4F}" type="presParOf" srcId="{CB9CC158-1BBD-4FDD-BBD3-57C1B952D07E}" destId="{439D6634-527C-48B6-92C9-8FD8C8E732CB}" srcOrd="7" destOrd="0" presId="urn:microsoft.com/office/officeart/2005/8/layout/hProcess11"/>
    <dgm:cxn modelId="{8FDEFC28-C825-4B3A-9A30-01580C094600}" type="presParOf" srcId="{CB9CC158-1BBD-4FDD-BBD3-57C1B952D07E}" destId="{8066081F-6B61-4ABE-9308-C1E1CE21F572}" srcOrd="8" destOrd="0" presId="urn:microsoft.com/office/officeart/2005/8/layout/hProcess11"/>
    <dgm:cxn modelId="{1280B4FD-D2C8-4BBE-900A-324F9A34A7E0}" type="presParOf" srcId="{8066081F-6B61-4ABE-9308-C1E1CE21F572}" destId="{E9DBADFD-B76B-41CF-A1F9-70E5509DFD38}" srcOrd="0" destOrd="0" presId="urn:microsoft.com/office/officeart/2005/8/layout/hProcess11"/>
    <dgm:cxn modelId="{15A9468A-8318-4E33-8191-EEB073AF6685}" type="presParOf" srcId="{8066081F-6B61-4ABE-9308-C1E1CE21F572}" destId="{B7952706-EA2C-4288-AA49-23D102E28276}" srcOrd="1" destOrd="0" presId="urn:microsoft.com/office/officeart/2005/8/layout/hProcess11"/>
    <dgm:cxn modelId="{639D280B-0F33-4799-AA9F-75B571585711}" type="presParOf" srcId="{8066081F-6B61-4ABE-9308-C1E1CE21F572}" destId="{BCC0DC2A-86F5-4A40-839E-90EE8359DCD4}" srcOrd="2" destOrd="0" presId="urn:microsoft.com/office/officeart/2005/8/layout/hProcess11"/>
    <dgm:cxn modelId="{8AC719DB-E339-4CA7-9E91-8D516B993F65}" type="presParOf" srcId="{CB9CC158-1BBD-4FDD-BBD3-57C1B952D07E}" destId="{AA521722-268D-4B19-A82D-6ADB8C66947C}" srcOrd="9" destOrd="0" presId="urn:microsoft.com/office/officeart/2005/8/layout/hProcess11"/>
    <dgm:cxn modelId="{5C5D1FA6-D227-4F47-A38D-78FA33A61F6A}" type="presParOf" srcId="{CB9CC158-1BBD-4FDD-BBD3-57C1B952D07E}" destId="{21D4B271-0C8E-4495-A135-2591316C3166}" srcOrd="10" destOrd="0" presId="urn:microsoft.com/office/officeart/2005/8/layout/hProcess11"/>
    <dgm:cxn modelId="{1FA1D6AE-8567-4066-864D-69F08C52D2F4}" type="presParOf" srcId="{21D4B271-0C8E-4495-A135-2591316C3166}" destId="{9BDB8D70-3C72-49AD-BE57-1DB6A05E75D0}" srcOrd="0" destOrd="0" presId="urn:microsoft.com/office/officeart/2005/8/layout/hProcess11"/>
    <dgm:cxn modelId="{9468C607-EEFE-49FE-8E02-0922465E6A55}" type="presParOf" srcId="{21D4B271-0C8E-4495-A135-2591316C3166}" destId="{F94A1F46-881C-4529-9F22-E74760A80F61}" srcOrd="1" destOrd="0" presId="urn:microsoft.com/office/officeart/2005/8/layout/hProcess11"/>
    <dgm:cxn modelId="{4AE493D9-FACA-406A-ACC4-9F4D107F9699}" type="presParOf" srcId="{21D4B271-0C8E-4495-A135-2591316C3166}" destId="{E7F4DAA4-76E6-476F-8427-F67D344CF75E}" srcOrd="2" destOrd="0" presId="urn:microsoft.com/office/officeart/2005/8/layout/hProcess11"/>
    <dgm:cxn modelId="{7FC664E7-6771-4AF8-8D46-B0E687C53476}" type="presParOf" srcId="{CB9CC158-1BBD-4FDD-BBD3-57C1B952D07E}" destId="{ABB991E6-4269-4021-8CC9-9A4FCF1D6556}" srcOrd="11" destOrd="0" presId="urn:microsoft.com/office/officeart/2005/8/layout/hProcess11"/>
    <dgm:cxn modelId="{35DDC0CE-CB21-4627-B9FD-E0BF8DCC1C96}" type="presParOf" srcId="{CB9CC158-1BBD-4FDD-BBD3-57C1B952D07E}" destId="{91B6A079-ECBC-4B94-8B1E-6B022834AAA7}" srcOrd="12" destOrd="0" presId="urn:microsoft.com/office/officeart/2005/8/layout/hProcess11"/>
    <dgm:cxn modelId="{CBC741AA-A532-45E1-BD63-CC47A5FE366E}" type="presParOf" srcId="{91B6A079-ECBC-4B94-8B1E-6B022834AAA7}" destId="{BD48E1E0-AD6A-4018-B3E7-0ACDD1391C81}" srcOrd="0" destOrd="0" presId="urn:microsoft.com/office/officeart/2005/8/layout/hProcess11"/>
    <dgm:cxn modelId="{93F2BD22-82ED-4AAE-97BA-F270C1EAA168}" type="presParOf" srcId="{91B6A079-ECBC-4B94-8B1E-6B022834AAA7}" destId="{09C56725-8ACB-44ED-BDE4-B9F0CF1F7AEE}" srcOrd="1" destOrd="0" presId="urn:microsoft.com/office/officeart/2005/8/layout/hProcess11"/>
    <dgm:cxn modelId="{E500206A-635A-4C51-8567-2007559334D2}" type="presParOf" srcId="{91B6A079-ECBC-4B94-8B1E-6B022834AAA7}" destId="{36B29826-4556-4C30-9A19-7A590654363A}" srcOrd="2" destOrd="0" presId="urn:microsoft.com/office/officeart/2005/8/layout/hProcess11"/>
    <dgm:cxn modelId="{899A5FC7-B343-43F6-9AEB-5EB198D94C0C}" type="presParOf" srcId="{CB9CC158-1BBD-4FDD-BBD3-57C1B952D07E}" destId="{FCE9E9C7-15DB-47B7-9CA2-F994680CE6BE}" srcOrd="13" destOrd="0" presId="urn:microsoft.com/office/officeart/2005/8/layout/hProcess11"/>
    <dgm:cxn modelId="{E81F483B-00B7-48AA-90D8-2F449E87B8AA}" type="presParOf" srcId="{CB9CC158-1BBD-4FDD-BBD3-57C1B952D07E}" destId="{DA4E25CC-EB62-482B-9431-8DB193CD989D}" srcOrd="14" destOrd="0" presId="urn:microsoft.com/office/officeart/2005/8/layout/hProcess11"/>
    <dgm:cxn modelId="{DB53B74D-7923-4425-90EF-52834442C72B}" type="presParOf" srcId="{DA4E25CC-EB62-482B-9431-8DB193CD989D}" destId="{9DBE8D5B-9787-4580-BD6C-257F3B694672}" srcOrd="0" destOrd="0" presId="urn:microsoft.com/office/officeart/2005/8/layout/hProcess11"/>
    <dgm:cxn modelId="{E18B1C64-651E-4AD1-831F-F58CB3D6968E}" type="presParOf" srcId="{DA4E25CC-EB62-482B-9431-8DB193CD989D}" destId="{44D8DE22-935F-4CBF-A837-8424E1A9B53D}" srcOrd="1" destOrd="0" presId="urn:microsoft.com/office/officeart/2005/8/layout/hProcess11"/>
    <dgm:cxn modelId="{A5757A59-A489-4132-8542-C457FCCC5198}" type="presParOf" srcId="{DA4E25CC-EB62-482B-9431-8DB193CD989D}" destId="{0956ADFD-16E0-4CC3-B138-28113FA90EA4}" srcOrd="2" destOrd="0" presId="urn:microsoft.com/office/officeart/2005/8/layout/hProcess1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6981FE6-6D71-4DD0-85F4-3751349E07A3}" type="doc">
      <dgm:prSet loTypeId="urn:microsoft.com/office/officeart/2005/8/layout/hProcess9" loCatId="process" qsTypeId="urn:microsoft.com/office/officeart/2005/8/quickstyle/simple1" qsCatId="simple" csTypeId="urn:microsoft.com/office/officeart/2005/8/colors/accent1_2" csCatId="accent1" phldr="1"/>
      <dgm:spPr/>
      <dgm:t>
        <a:bodyPr/>
        <a:lstStyle/>
        <a:p>
          <a:endParaRPr lang="en-US"/>
        </a:p>
      </dgm:t>
    </dgm:pt>
    <dgm:pt modelId="{85BF9E17-A7C3-4FE8-B8AE-ABAF4A4EC3AE}">
      <dgm:prSet custT="1"/>
      <dgm:spPr/>
      <dgm:t>
        <a:bodyPr/>
        <a:lstStyle/>
        <a:p>
          <a:r>
            <a:rPr lang="en-US" sz="1600" dirty="0">
              <a:latin typeface="Arial Black" panose="020B0A04020102020204" pitchFamily="34" charset="0"/>
            </a:rPr>
            <a:t>Resnet50</a:t>
          </a:r>
        </a:p>
      </dgm:t>
    </dgm:pt>
    <dgm:pt modelId="{F1965738-69FE-4C3E-ABED-6539283B423F}" type="parTrans" cxnId="{C8F2E1E6-6C08-4E87-9708-49E96EB7A47D}">
      <dgm:prSet/>
      <dgm:spPr/>
      <dgm:t>
        <a:bodyPr/>
        <a:lstStyle/>
        <a:p>
          <a:endParaRPr lang="en-US"/>
        </a:p>
      </dgm:t>
    </dgm:pt>
    <dgm:pt modelId="{2DE97F3D-C2F5-475D-9983-E18E6BE9A82B}" type="sibTrans" cxnId="{C8F2E1E6-6C08-4E87-9708-49E96EB7A47D}">
      <dgm:prSet/>
      <dgm:spPr/>
      <dgm:t>
        <a:bodyPr/>
        <a:lstStyle/>
        <a:p>
          <a:endParaRPr lang="en-US"/>
        </a:p>
      </dgm:t>
    </dgm:pt>
    <dgm:pt modelId="{2336C09B-986B-4F80-9E7D-685940992206}">
      <dgm:prSet custT="1"/>
      <dgm:spPr/>
      <dgm:t>
        <a:bodyPr/>
        <a:lstStyle/>
        <a:p>
          <a:r>
            <a:rPr lang="en-US" sz="1100" dirty="0" err="1">
              <a:latin typeface="Arial Black" panose="020B0A04020102020204" pitchFamily="34" charset="0"/>
            </a:rPr>
            <a:t>FeaturePyramidNetwork</a:t>
          </a:r>
          <a:endParaRPr lang="en-US" sz="1400" dirty="0">
            <a:latin typeface="Arial Black" panose="020B0A04020102020204" pitchFamily="34" charset="0"/>
          </a:endParaRPr>
        </a:p>
      </dgm:t>
    </dgm:pt>
    <dgm:pt modelId="{04A8579C-9F24-484D-ACFE-64F3A48AFDB1}" type="parTrans" cxnId="{78EA5ECB-335A-4FA5-A67D-AB9A644AD292}">
      <dgm:prSet/>
      <dgm:spPr/>
      <dgm:t>
        <a:bodyPr/>
        <a:lstStyle/>
        <a:p>
          <a:endParaRPr lang="en-US"/>
        </a:p>
      </dgm:t>
    </dgm:pt>
    <dgm:pt modelId="{71C57308-F4D7-449A-9B62-B1B02C631364}" type="sibTrans" cxnId="{78EA5ECB-335A-4FA5-A67D-AB9A644AD292}">
      <dgm:prSet/>
      <dgm:spPr/>
      <dgm:t>
        <a:bodyPr/>
        <a:lstStyle/>
        <a:p>
          <a:endParaRPr lang="en-US"/>
        </a:p>
      </dgm:t>
    </dgm:pt>
    <dgm:pt modelId="{4B91F0B6-1293-4F27-A1D7-629A6F3C6F1A}">
      <dgm:prSet custT="1"/>
      <dgm:spPr/>
      <dgm:t>
        <a:bodyPr/>
        <a:lstStyle/>
        <a:p>
          <a:r>
            <a:rPr lang="en-US" sz="1050" dirty="0">
              <a:latin typeface="Arial Black" panose="020B0A04020102020204" pitchFamily="34" charset="0"/>
            </a:rPr>
            <a:t>Classification/ Regression Network</a:t>
          </a:r>
        </a:p>
      </dgm:t>
    </dgm:pt>
    <dgm:pt modelId="{A2A105A3-A9F6-4E4B-823F-6A4DD11A13D0}" type="parTrans" cxnId="{6BD61418-C1B4-49B0-8476-1A3B0D6F7D89}">
      <dgm:prSet/>
      <dgm:spPr/>
      <dgm:t>
        <a:bodyPr/>
        <a:lstStyle/>
        <a:p>
          <a:endParaRPr lang="en-US"/>
        </a:p>
      </dgm:t>
    </dgm:pt>
    <dgm:pt modelId="{909E1F16-AFD2-4291-BAE3-E1BE35E5EE5F}" type="sibTrans" cxnId="{6BD61418-C1B4-49B0-8476-1A3B0D6F7D89}">
      <dgm:prSet/>
      <dgm:spPr/>
      <dgm:t>
        <a:bodyPr/>
        <a:lstStyle/>
        <a:p>
          <a:endParaRPr lang="en-US"/>
        </a:p>
      </dgm:t>
    </dgm:pt>
    <dgm:pt modelId="{737DAECF-5703-484B-AC91-3D0ED4CED3E8}" type="pres">
      <dgm:prSet presAssocID="{76981FE6-6D71-4DD0-85F4-3751349E07A3}" presName="CompostProcess" presStyleCnt="0">
        <dgm:presLayoutVars>
          <dgm:dir/>
          <dgm:resizeHandles val="exact"/>
        </dgm:presLayoutVars>
      </dgm:prSet>
      <dgm:spPr/>
    </dgm:pt>
    <dgm:pt modelId="{6E366C37-152C-4E75-9F80-51CE9C186F45}" type="pres">
      <dgm:prSet presAssocID="{76981FE6-6D71-4DD0-85F4-3751349E07A3}" presName="arrow" presStyleLbl="bgShp" presStyleIdx="0" presStyleCnt="1" custScaleX="117647" custLinFactNeighborX="8006"/>
      <dgm:spPr/>
    </dgm:pt>
    <dgm:pt modelId="{9C6E5F63-E7EF-49C3-A2EA-04E33980B2DC}" type="pres">
      <dgm:prSet presAssocID="{76981FE6-6D71-4DD0-85F4-3751349E07A3}" presName="linearProcess" presStyleCnt="0"/>
      <dgm:spPr/>
    </dgm:pt>
    <dgm:pt modelId="{7767803E-3B54-4AFD-BC9B-709F2CEDA81B}" type="pres">
      <dgm:prSet presAssocID="{85BF9E17-A7C3-4FE8-B8AE-ABAF4A4EC3AE}" presName="textNode" presStyleLbl="node1" presStyleIdx="0" presStyleCnt="3">
        <dgm:presLayoutVars>
          <dgm:bulletEnabled val="1"/>
        </dgm:presLayoutVars>
      </dgm:prSet>
      <dgm:spPr/>
    </dgm:pt>
    <dgm:pt modelId="{C95EAEE8-3B62-4859-B731-A7B2699724DB}" type="pres">
      <dgm:prSet presAssocID="{2DE97F3D-C2F5-475D-9983-E18E6BE9A82B}" presName="sibTrans" presStyleCnt="0"/>
      <dgm:spPr/>
    </dgm:pt>
    <dgm:pt modelId="{39E9F8A5-892D-400B-BF91-8DA936535869}" type="pres">
      <dgm:prSet presAssocID="{2336C09B-986B-4F80-9E7D-685940992206}" presName="textNode" presStyleLbl="node1" presStyleIdx="1" presStyleCnt="3">
        <dgm:presLayoutVars>
          <dgm:bulletEnabled val="1"/>
        </dgm:presLayoutVars>
      </dgm:prSet>
      <dgm:spPr/>
    </dgm:pt>
    <dgm:pt modelId="{56308857-361C-480D-86DE-F0288A83E6CB}" type="pres">
      <dgm:prSet presAssocID="{71C57308-F4D7-449A-9B62-B1B02C631364}" presName="sibTrans" presStyleCnt="0"/>
      <dgm:spPr/>
    </dgm:pt>
    <dgm:pt modelId="{2B49F7D1-ED90-43E1-BD32-C6BCD8365F1F}" type="pres">
      <dgm:prSet presAssocID="{4B91F0B6-1293-4F27-A1D7-629A6F3C6F1A}" presName="textNode" presStyleLbl="node1" presStyleIdx="2" presStyleCnt="3">
        <dgm:presLayoutVars>
          <dgm:bulletEnabled val="1"/>
        </dgm:presLayoutVars>
      </dgm:prSet>
      <dgm:spPr/>
    </dgm:pt>
  </dgm:ptLst>
  <dgm:cxnLst>
    <dgm:cxn modelId="{6BD61418-C1B4-49B0-8476-1A3B0D6F7D89}" srcId="{76981FE6-6D71-4DD0-85F4-3751349E07A3}" destId="{4B91F0B6-1293-4F27-A1D7-629A6F3C6F1A}" srcOrd="2" destOrd="0" parTransId="{A2A105A3-A9F6-4E4B-823F-6A4DD11A13D0}" sibTransId="{909E1F16-AFD2-4291-BAE3-E1BE35E5EE5F}"/>
    <dgm:cxn modelId="{513F7B50-1AE2-4330-A57F-25AC0A9FC274}" type="presOf" srcId="{4B91F0B6-1293-4F27-A1D7-629A6F3C6F1A}" destId="{2B49F7D1-ED90-43E1-BD32-C6BCD8365F1F}" srcOrd="0" destOrd="0" presId="urn:microsoft.com/office/officeart/2005/8/layout/hProcess9"/>
    <dgm:cxn modelId="{F53513C9-432F-4CF1-A65B-D52AD77D7DB1}" type="presOf" srcId="{2336C09B-986B-4F80-9E7D-685940992206}" destId="{39E9F8A5-892D-400B-BF91-8DA936535869}" srcOrd="0" destOrd="0" presId="urn:microsoft.com/office/officeart/2005/8/layout/hProcess9"/>
    <dgm:cxn modelId="{78EA5ECB-335A-4FA5-A67D-AB9A644AD292}" srcId="{76981FE6-6D71-4DD0-85F4-3751349E07A3}" destId="{2336C09B-986B-4F80-9E7D-685940992206}" srcOrd="1" destOrd="0" parTransId="{04A8579C-9F24-484D-ACFE-64F3A48AFDB1}" sibTransId="{71C57308-F4D7-449A-9B62-B1B02C631364}"/>
    <dgm:cxn modelId="{12DEB0E2-3928-4606-9DBD-96EE5B47F487}" type="presOf" srcId="{76981FE6-6D71-4DD0-85F4-3751349E07A3}" destId="{737DAECF-5703-484B-AC91-3D0ED4CED3E8}" srcOrd="0" destOrd="0" presId="urn:microsoft.com/office/officeart/2005/8/layout/hProcess9"/>
    <dgm:cxn modelId="{C8F2E1E6-6C08-4E87-9708-49E96EB7A47D}" srcId="{76981FE6-6D71-4DD0-85F4-3751349E07A3}" destId="{85BF9E17-A7C3-4FE8-B8AE-ABAF4A4EC3AE}" srcOrd="0" destOrd="0" parTransId="{F1965738-69FE-4C3E-ABED-6539283B423F}" sibTransId="{2DE97F3D-C2F5-475D-9983-E18E6BE9A82B}"/>
    <dgm:cxn modelId="{BEB58FF1-E6A0-478E-BA03-F289DAF02DFB}" type="presOf" srcId="{85BF9E17-A7C3-4FE8-B8AE-ABAF4A4EC3AE}" destId="{7767803E-3B54-4AFD-BC9B-709F2CEDA81B}" srcOrd="0" destOrd="0" presId="urn:microsoft.com/office/officeart/2005/8/layout/hProcess9"/>
    <dgm:cxn modelId="{13F29489-045C-4CE1-A992-E7DC4604E49E}" type="presParOf" srcId="{737DAECF-5703-484B-AC91-3D0ED4CED3E8}" destId="{6E366C37-152C-4E75-9F80-51CE9C186F45}" srcOrd="0" destOrd="0" presId="urn:microsoft.com/office/officeart/2005/8/layout/hProcess9"/>
    <dgm:cxn modelId="{B9128EFA-CE8F-4EDB-B991-FE1E48F163FE}" type="presParOf" srcId="{737DAECF-5703-484B-AC91-3D0ED4CED3E8}" destId="{9C6E5F63-E7EF-49C3-A2EA-04E33980B2DC}" srcOrd="1" destOrd="0" presId="urn:microsoft.com/office/officeart/2005/8/layout/hProcess9"/>
    <dgm:cxn modelId="{E40305BC-8B36-442D-9EE0-14DBBE774B53}" type="presParOf" srcId="{9C6E5F63-E7EF-49C3-A2EA-04E33980B2DC}" destId="{7767803E-3B54-4AFD-BC9B-709F2CEDA81B}" srcOrd="0" destOrd="0" presId="urn:microsoft.com/office/officeart/2005/8/layout/hProcess9"/>
    <dgm:cxn modelId="{54864053-7209-45CD-A0F8-74753823D5B0}" type="presParOf" srcId="{9C6E5F63-E7EF-49C3-A2EA-04E33980B2DC}" destId="{C95EAEE8-3B62-4859-B731-A7B2699724DB}" srcOrd="1" destOrd="0" presId="urn:microsoft.com/office/officeart/2005/8/layout/hProcess9"/>
    <dgm:cxn modelId="{A82CBB7F-4EDE-4064-84BC-52E4BDE704F9}" type="presParOf" srcId="{9C6E5F63-E7EF-49C3-A2EA-04E33980B2DC}" destId="{39E9F8A5-892D-400B-BF91-8DA936535869}" srcOrd="2" destOrd="0" presId="urn:microsoft.com/office/officeart/2005/8/layout/hProcess9"/>
    <dgm:cxn modelId="{D9AED84B-662C-4B19-BE9D-A7B685467B64}" type="presParOf" srcId="{9C6E5F63-E7EF-49C3-A2EA-04E33980B2DC}" destId="{56308857-361C-480D-86DE-F0288A83E6CB}" srcOrd="3" destOrd="0" presId="urn:microsoft.com/office/officeart/2005/8/layout/hProcess9"/>
    <dgm:cxn modelId="{25CA3B31-E847-4C9D-954A-2F3281340BAD}" type="presParOf" srcId="{9C6E5F63-E7EF-49C3-A2EA-04E33980B2DC}" destId="{2B49F7D1-ED90-43E1-BD32-C6BCD8365F1F}" srcOrd="4"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59DC77-757D-44C6-8350-9E36BF842693}">
      <dsp:nvSpPr>
        <dsp:cNvPr id="0" name=""/>
        <dsp:cNvSpPr/>
      </dsp:nvSpPr>
      <dsp:spPr>
        <a:xfrm>
          <a:off x="662939" y="0"/>
          <a:ext cx="7513320" cy="1754326"/>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DFEB2C9-C9CD-43F3-B260-1F1152056FA0}">
      <dsp:nvSpPr>
        <dsp:cNvPr id="0" name=""/>
        <dsp:cNvSpPr/>
      </dsp:nvSpPr>
      <dsp:spPr>
        <a:xfrm>
          <a:off x="4423" y="526297"/>
          <a:ext cx="2127795" cy="70173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latin typeface="Arial Black" panose="020B0A04020102020204" pitchFamily="34" charset="0"/>
            </a:rPr>
            <a:t>Data Split (Training/Test).</a:t>
          </a:r>
        </a:p>
      </dsp:txBody>
      <dsp:txXfrm>
        <a:off x="38679" y="560553"/>
        <a:ext cx="2059283" cy="633218"/>
      </dsp:txXfrm>
    </dsp:sp>
    <dsp:sp modelId="{A78B9AEC-9DD3-4AF4-93E1-AC0311850E4C}">
      <dsp:nvSpPr>
        <dsp:cNvPr id="0" name=""/>
        <dsp:cNvSpPr/>
      </dsp:nvSpPr>
      <dsp:spPr>
        <a:xfrm>
          <a:off x="2238609" y="526297"/>
          <a:ext cx="2127795" cy="70173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latin typeface="Arial Black" panose="020B0A04020102020204" pitchFamily="34" charset="0"/>
            </a:rPr>
            <a:t>Feed Training annotations to Network.</a:t>
          </a:r>
        </a:p>
      </dsp:txBody>
      <dsp:txXfrm>
        <a:off x="2272865" y="560553"/>
        <a:ext cx="2059283" cy="633218"/>
      </dsp:txXfrm>
    </dsp:sp>
    <dsp:sp modelId="{B2CEFCCB-5079-4CA4-9AD3-7B590D7F2DF6}">
      <dsp:nvSpPr>
        <dsp:cNvPr id="0" name=""/>
        <dsp:cNvSpPr/>
      </dsp:nvSpPr>
      <dsp:spPr>
        <a:xfrm>
          <a:off x="4472794" y="526297"/>
          <a:ext cx="2127795" cy="70173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latin typeface="Arial Black" panose="020B0A04020102020204" pitchFamily="34" charset="0"/>
            </a:rPr>
            <a:t>Training for 100 epochs on NVIDIA Tesla P100.</a:t>
          </a:r>
        </a:p>
      </dsp:txBody>
      <dsp:txXfrm>
        <a:off x="4507050" y="560553"/>
        <a:ext cx="2059283" cy="633218"/>
      </dsp:txXfrm>
    </dsp:sp>
    <dsp:sp modelId="{D17391AB-173F-445A-AC7B-DC8DC86F2380}">
      <dsp:nvSpPr>
        <dsp:cNvPr id="0" name=""/>
        <dsp:cNvSpPr/>
      </dsp:nvSpPr>
      <dsp:spPr>
        <a:xfrm>
          <a:off x="6706980" y="526297"/>
          <a:ext cx="2127795" cy="70173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latin typeface="Arial Black" panose="020B0A04020102020204" pitchFamily="34" charset="0"/>
            </a:rPr>
            <a:t>Test network.</a:t>
          </a:r>
        </a:p>
      </dsp:txBody>
      <dsp:txXfrm>
        <a:off x="6741236" y="560553"/>
        <a:ext cx="2059283" cy="63321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C9FBEC1-6440-4B8F-AB1B-39549F4E30CA}">
      <dsp:nvSpPr>
        <dsp:cNvPr id="0" name=""/>
        <dsp:cNvSpPr/>
      </dsp:nvSpPr>
      <dsp:spPr>
        <a:xfrm>
          <a:off x="0" y="941796"/>
          <a:ext cx="8839200" cy="1255728"/>
        </a:xfrm>
        <a:prstGeom prst="notched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F586959-769E-4F26-BC09-BA74A10AE962}">
      <dsp:nvSpPr>
        <dsp:cNvPr id="0" name=""/>
        <dsp:cNvSpPr/>
      </dsp:nvSpPr>
      <dsp:spPr>
        <a:xfrm>
          <a:off x="315" y="0"/>
          <a:ext cx="952652" cy="12557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232" tIns="78232" rIns="78232" bIns="78232" numCol="1" spcCol="1270" anchor="b" anchorCtr="0">
          <a:noAutofit/>
        </a:bodyPr>
        <a:lstStyle/>
        <a:p>
          <a:pPr marL="0" lvl="0" indent="0" algn="ctr" defTabSz="488950">
            <a:lnSpc>
              <a:spcPct val="90000"/>
            </a:lnSpc>
            <a:spcBef>
              <a:spcPct val="0"/>
            </a:spcBef>
            <a:spcAft>
              <a:spcPct val="35000"/>
            </a:spcAft>
            <a:buNone/>
          </a:pPr>
          <a:r>
            <a:rPr lang="en-US" sz="1100" kern="1200" dirty="0">
              <a:latin typeface="Arial Black" panose="020B0A04020102020204" pitchFamily="34" charset="0"/>
            </a:rPr>
            <a:t>Split Data (Training/Test).</a:t>
          </a:r>
        </a:p>
      </dsp:txBody>
      <dsp:txXfrm>
        <a:off x="315" y="0"/>
        <a:ext cx="952652" cy="1255728"/>
      </dsp:txXfrm>
    </dsp:sp>
    <dsp:sp modelId="{673ABED3-E813-42D1-85D2-C229E729578D}">
      <dsp:nvSpPr>
        <dsp:cNvPr id="0" name=""/>
        <dsp:cNvSpPr/>
      </dsp:nvSpPr>
      <dsp:spPr>
        <a:xfrm>
          <a:off x="319675" y="1412694"/>
          <a:ext cx="313932" cy="313932"/>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CDE9035-2223-475A-9A40-B8F071B9A709}">
      <dsp:nvSpPr>
        <dsp:cNvPr id="0" name=""/>
        <dsp:cNvSpPr/>
      </dsp:nvSpPr>
      <dsp:spPr>
        <a:xfrm>
          <a:off x="1000600" y="1883592"/>
          <a:ext cx="952652" cy="12557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232" tIns="78232" rIns="78232" bIns="78232" numCol="1" spcCol="1270" anchor="t" anchorCtr="0">
          <a:noAutofit/>
        </a:bodyPr>
        <a:lstStyle/>
        <a:p>
          <a:pPr marL="0" lvl="0" indent="0" algn="ctr" defTabSz="466725">
            <a:lnSpc>
              <a:spcPct val="90000"/>
            </a:lnSpc>
            <a:spcBef>
              <a:spcPct val="0"/>
            </a:spcBef>
            <a:spcAft>
              <a:spcPct val="35000"/>
            </a:spcAft>
            <a:buNone/>
          </a:pPr>
          <a:r>
            <a:rPr lang="en-US" sz="1050" kern="1200" dirty="0">
              <a:latin typeface="Arial Black" panose="020B0A04020102020204" pitchFamily="34" charset="0"/>
            </a:rPr>
            <a:t>Split Training Data (Training/ Validation)</a:t>
          </a:r>
        </a:p>
      </dsp:txBody>
      <dsp:txXfrm>
        <a:off x="1000600" y="1883592"/>
        <a:ext cx="952652" cy="1255728"/>
      </dsp:txXfrm>
    </dsp:sp>
    <dsp:sp modelId="{52D87DB6-C171-40D9-A099-F8580FC1E91C}">
      <dsp:nvSpPr>
        <dsp:cNvPr id="0" name=""/>
        <dsp:cNvSpPr/>
      </dsp:nvSpPr>
      <dsp:spPr>
        <a:xfrm>
          <a:off x="1319961" y="1412694"/>
          <a:ext cx="313932" cy="313932"/>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ADFA04D-9491-42C9-9ECD-032F1F09584F}">
      <dsp:nvSpPr>
        <dsp:cNvPr id="0" name=""/>
        <dsp:cNvSpPr/>
      </dsp:nvSpPr>
      <dsp:spPr>
        <a:xfrm>
          <a:off x="2000885" y="0"/>
          <a:ext cx="952652" cy="12557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232" tIns="78232" rIns="78232" bIns="78232" numCol="1" spcCol="1270" anchor="b" anchorCtr="0">
          <a:noAutofit/>
        </a:bodyPr>
        <a:lstStyle/>
        <a:p>
          <a:pPr marL="0" lvl="0" indent="0" algn="ctr" defTabSz="488950">
            <a:lnSpc>
              <a:spcPct val="90000"/>
            </a:lnSpc>
            <a:spcBef>
              <a:spcPct val="0"/>
            </a:spcBef>
            <a:spcAft>
              <a:spcPct val="35000"/>
            </a:spcAft>
            <a:buNone/>
          </a:pPr>
          <a:r>
            <a:rPr lang="en-US" sz="1100" kern="1200" dirty="0">
              <a:latin typeface="Arial Black" panose="020B0A04020102020204" pitchFamily="34" charset="0"/>
            </a:rPr>
            <a:t>Feed Training Data in the Network.</a:t>
          </a:r>
        </a:p>
      </dsp:txBody>
      <dsp:txXfrm>
        <a:off x="2000885" y="0"/>
        <a:ext cx="952652" cy="1255728"/>
      </dsp:txXfrm>
    </dsp:sp>
    <dsp:sp modelId="{E5153DF8-921E-4926-8969-27902EA76F3E}">
      <dsp:nvSpPr>
        <dsp:cNvPr id="0" name=""/>
        <dsp:cNvSpPr/>
      </dsp:nvSpPr>
      <dsp:spPr>
        <a:xfrm>
          <a:off x="2320246" y="1412694"/>
          <a:ext cx="313932" cy="313932"/>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9D92B27-D1FF-468D-A56E-283A118029CA}">
      <dsp:nvSpPr>
        <dsp:cNvPr id="0" name=""/>
        <dsp:cNvSpPr/>
      </dsp:nvSpPr>
      <dsp:spPr>
        <a:xfrm>
          <a:off x="3001171" y="1883592"/>
          <a:ext cx="952652" cy="12557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232" tIns="78232" rIns="78232" bIns="78232" numCol="1" spcCol="1270" anchor="t" anchorCtr="0">
          <a:noAutofit/>
        </a:bodyPr>
        <a:lstStyle/>
        <a:p>
          <a:pPr marL="0" lvl="0" indent="0" algn="ctr" defTabSz="488950">
            <a:lnSpc>
              <a:spcPct val="90000"/>
            </a:lnSpc>
            <a:spcBef>
              <a:spcPct val="0"/>
            </a:spcBef>
            <a:spcAft>
              <a:spcPct val="35000"/>
            </a:spcAft>
            <a:buNone/>
          </a:pPr>
          <a:r>
            <a:rPr lang="en-US" sz="1100" kern="1200" dirty="0">
              <a:latin typeface="Arial Black" panose="020B0A04020102020204" pitchFamily="34" charset="0"/>
            </a:rPr>
            <a:t>Training 90 epochs.</a:t>
          </a:r>
        </a:p>
      </dsp:txBody>
      <dsp:txXfrm>
        <a:off x="3001171" y="1883592"/>
        <a:ext cx="952652" cy="1255728"/>
      </dsp:txXfrm>
    </dsp:sp>
    <dsp:sp modelId="{C7FF2A86-999E-4855-A4EF-A476033A1BD0}">
      <dsp:nvSpPr>
        <dsp:cNvPr id="0" name=""/>
        <dsp:cNvSpPr/>
      </dsp:nvSpPr>
      <dsp:spPr>
        <a:xfrm>
          <a:off x="3320531" y="1412694"/>
          <a:ext cx="313932" cy="313932"/>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9DBADFD-B76B-41CF-A1F9-70E5509DFD38}">
      <dsp:nvSpPr>
        <dsp:cNvPr id="0" name=""/>
        <dsp:cNvSpPr/>
      </dsp:nvSpPr>
      <dsp:spPr>
        <a:xfrm>
          <a:off x="4001456" y="0"/>
          <a:ext cx="952652" cy="12557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232" tIns="78232" rIns="78232" bIns="78232" numCol="1" spcCol="1270" anchor="b" anchorCtr="0">
          <a:noAutofit/>
        </a:bodyPr>
        <a:lstStyle/>
        <a:p>
          <a:pPr marL="0" lvl="0" indent="0" algn="ctr" defTabSz="488950">
            <a:lnSpc>
              <a:spcPct val="90000"/>
            </a:lnSpc>
            <a:spcBef>
              <a:spcPct val="0"/>
            </a:spcBef>
            <a:spcAft>
              <a:spcPct val="35000"/>
            </a:spcAft>
            <a:buNone/>
          </a:pPr>
          <a:r>
            <a:rPr lang="en-US" sz="1100" kern="1200" dirty="0">
              <a:latin typeface="Arial Black" panose="020B0A04020102020204" pitchFamily="34" charset="0"/>
            </a:rPr>
            <a:t>Test in the Validation Data.</a:t>
          </a:r>
        </a:p>
      </dsp:txBody>
      <dsp:txXfrm>
        <a:off x="4001456" y="0"/>
        <a:ext cx="952652" cy="1255728"/>
      </dsp:txXfrm>
    </dsp:sp>
    <dsp:sp modelId="{B7952706-EA2C-4288-AA49-23D102E28276}">
      <dsp:nvSpPr>
        <dsp:cNvPr id="0" name=""/>
        <dsp:cNvSpPr/>
      </dsp:nvSpPr>
      <dsp:spPr>
        <a:xfrm>
          <a:off x="4320816" y="1412694"/>
          <a:ext cx="313932" cy="313932"/>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BDB8D70-3C72-49AD-BE57-1DB6A05E75D0}">
      <dsp:nvSpPr>
        <dsp:cNvPr id="0" name=""/>
        <dsp:cNvSpPr/>
      </dsp:nvSpPr>
      <dsp:spPr>
        <a:xfrm>
          <a:off x="5001741" y="1883592"/>
          <a:ext cx="952652" cy="12557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232" tIns="78232" rIns="78232" bIns="78232" numCol="1" spcCol="1270" anchor="t" anchorCtr="0">
          <a:noAutofit/>
        </a:bodyPr>
        <a:lstStyle/>
        <a:p>
          <a:pPr marL="0" lvl="0" indent="0" algn="ctr" defTabSz="488950">
            <a:lnSpc>
              <a:spcPct val="90000"/>
            </a:lnSpc>
            <a:spcBef>
              <a:spcPct val="0"/>
            </a:spcBef>
            <a:spcAft>
              <a:spcPct val="35000"/>
            </a:spcAft>
            <a:buNone/>
          </a:pPr>
          <a:r>
            <a:rPr lang="en-US" sz="1100" kern="1200" dirty="0">
              <a:latin typeface="Arial Black" panose="020B0A04020102020204" pitchFamily="34" charset="0"/>
            </a:rPr>
            <a:t>Repeat 5 times total.</a:t>
          </a:r>
        </a:p>
      </dsp:txBody>
      <dsp:txXfrm>
        <a:off x="5001741" y="1883592"/>
        <a:ext cx="952652" cy="1255728"/>
      </dsp:txXfrm>
    </dsp:sp>
    <dsp:sp modelId="{F94A1F46-881C-4529-9F22-E74760A80F61}">
      <dsp:nvSpPr>
        <dsp:cNvPr id="0" name=""/>
        <dsp:cNvSpPr/>
      </dsp:nvSpPr>
      <dsp:spPr>
        <a:xfrm>
          <a:off x="5321101" y="1412694"/>
          <a:ext cx="313932" cy="313932"/>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D48E1E0-AD6A-4018-B3E7-0ACDD1391C81}">
      <dsp:nvSpPr>
        <dsp:cNvPr id="0" name=""/>
        <dsp:cNvSpPr/>
      </dsp:nvSpPr>
      <dsp:spPr>
        <a:xfrm>
          <a:off x="6002026" y="0"/>
          <a:ext cx="952652" cy="12557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232" tIns="78232" rIns="78232" bIns="78232" numCol="1" spcCol="1270" anchor="b" anchorCtr="0">
          <a:noAutofit/>
        </a:bodyPr>
        <a:lstStyle/>
        <a:p>
          <a:pPr marL="0" lvl="0" indent="0" algn="ctr" defTabSz="466725">
            <a:lnSpc>
              <a:spcPct val="90000"/>
            </a:lnSpc>
            <a:spcBef>
              <a:spcPct val="0"/>
            </a:spcBef>
            <a:spcAft>
              <a:spcPct val="35000"/>
            </a:spcAft>
            <a:buNone/>
          </a:pPr>
          <a:r>
            <a:rPr lang="en-US" sz="1050" kern="1200" dirty="0">
              <a:latin typeface="Arial Black" panose="020B0A04020102020204" pitchFamily="34" charset="0"/>
            </a:rPr>
            <a:t>Test each model in the Test set.</a:t>
          </a:r>
        </a:p>
      </dsp:txBody>
      <dsp:txXfrm>
        <a:off x="6002026" y="0"/>
        <a:ext cx="952652" cy="1255728"/>
      </dsp:txXfrm>
    </dsp:sp>
    <dsp:sp modelId="{09C56725-8ACB-44ED-BDE4-B9F0CF1F7AEE}">
      <dsp:nvSpPr>
        <dsp:cNvPr id="0" name=""/>
        <dsp:cNvSpPr/>
      </dsp:nvSpPr>
      <dsp:spPr>
        <a:xfrm>
          <a:off x="6321386" y="1412694"/>
          <a:ext cx="313932" cy="313932"/>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DBE8D5B-9787-4580-BD6C-257F3B694672}">
      <dsp:nvSpPr>
        <dsp:cNvPr id="0" name=""/>
        <dsp:cNvSpPr/>
      </dsp:nvSpPr>
      <dsp:spPr>
        <a:xfrm>
          <a:off x="7002311" y="1883592"/>
          <a:ext cx="952652" cy="12557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1120" tIns="71120" rIns="71120" bIns="71120" numCol="1" spcCol="1270" anchor="t" anchorCtr="1">
          <a:noAutofit/>
        </a:bodyPr>
        <a:lstStyle/>
        <a:p>
          <a:pPr marL="0" lvl="0" indent="0" algn="l" defTabSz="444500">
            <a:lnSpc>
              <a:spcPct val="90000"/>
            </a:lnSpc>
            <a:spcBef>
              <a:spcPct val="0"/>
            </a:spcBef>
            <a:spcAft>
              <a:spcPct val="35000"/>
            </a:spcAft>
            <a:buNone/>
          </a:pPr>
          <a:r>
            <a:rPr lang="en-US" sz="1000" kern="1200" dirty="0">
              <a:latin typeface="Arial Black" panose="020B0A04020102020204" pitchFamily="34" charset="0"/>
            </a:rPr>
            <a:t>Obtain a mean average from the 5-fold cross validation.</a:t>
          </a:r>
        </a:p>
        <a:p>
          <a:pPr marL="57150" lvl="1" indent="-57150" algn="l" defTabSz="311150">
            <a:lnSpc>
              <a:spcPct val="90000"/>
            </a:lnSpc>
            <a:spcBef>
              <a:spcPct val="0"/>
            </a:spcBef>
            <a:spcAft>
              <a:spcPct val="15000"/>
            </a:spcAft>
            <a:buChar char="•"/>
          </a:pPr>
          <a:endParaRPr lang="en-US" sz="700" kern="1200" dirty="0"/>
        </a:p>
      </dsp:txBody>
      <dsp:txXfrm>
        <a:off x="7002311" y="1883592"/>
        <a:ext cx="952652" cy="1255728"/>
      </dsp:txXfrm>
    </dsp:sp>
    <dsp:sp modelId="{44D8DE22-935F-4CBF-A837-8424E1A9B53D}">
      <dsp:nvSpPr>
        <dsp:cNvPr id="0" name=""/>
        <dsp:cNvSpPr/>
      </dsp:nvSpPr>
      <dsp:spPr>
        <a:xfrm>
          <a:off x="7321672" y="1412694"/>
          <a:ext cx="313932" cy="313932"/>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366C37-152C-4E75-9F80-51CE9C186F45}">
      <dsp:nvSpPr>
        <dsp:cNvPr id="0" name=""/>
        <dsp:cNvSpPr/>
      </dsp:nvSpPr>
      <dsp:spPr>
        <a:xfrm>
          <a:off x="2" y="0"/>
          <a:ext cx="4451064" cy="1371600"/>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767803E-3B54-4AFD-BC9B-709F2CEDA81B}">
      <dsp:nvSpPr>
        <dsp:cNvPr id="0" name=""/>
        <dsp:cNvSpPr/>
      </dsp:nvSpPr>
      <dsp:spPr>
        <a:xfrm>
          <a:off x="2125" y="411480"/>
          <a:ext cx="1380702" cy="5486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latin typeface="Arial Black" panose="020B0A04020102020204" pitchFamily="34" charset="0"/>
            </a:rPr>
            <a:t>Resnet50</a:t>
          </a:r>
        </a:p>
      </dsp:txBody>
      <dsp:txXfrm>
        <a:off x="28907" y="438262"/>
        <a:ext cx="1327138" cy="495076"/>
      </dsp:txXfrm>
    </dsp:sp>
    <dsp:sp modelId="{39E9F8A5-892D-400B-BF91-8DA936535869}">
      <dsp:nvSpPr>
        <dsp:cNvPr id="0" name=""/>
        <dsp:cNvSpPr/>
      </dsp:nvSpPr>
      <dsp:spPr>
        <a:xfrm>
          <a:off x="1535182" y="411480"/>
          <a:ext cx="1380702" cy="5486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err="1">
              <a:latin typeface="Arial Black" panose="020B0A04020102020204" pitchFamily="34" charset="0"/>
            </a:rPr>
            <a:t>FeaturePyramidNetwork</a:t>
          </a:r>
          <a:endParaRPr lang="en-US" sz="1400" kern="1200" dirty="0">
            <a:latin typeface="Arial Black" panose="020B0A04020102020204" pitchFamily="34" charset="0"/>
          </a:endParaRPr>
        </a:p>
      </dsp:txBody>
      <dsp:txXfrm>
        <a:off x="1561964" y="438262"/>
        <a:ext cx="1327138" cy="495076"/>
      </dsp:txXfrm>
    </dsp:sp>
    <dsp:sp modelId="{2B49F7D1-ED90-43E1-BD32-C6BCD8365F1F}">
      <dsp:nvSpPr>
        <dsp:cNvPr id="0" name=""/>
        <dsp:cNvSpPr/>
      </dsp:nvSpPr>
      <dsp:spPr>
        <a:xfrm>
          <a:off x="3068238" y="411480"/>
          <a:ext cx="1380702" cy="5486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dirty="0">
              <a:latin typeface="Arial Black" panose="020B0A04020102020204" pitchFamily="34" charset="0"/>
            </a:rPr>
            <a:t>Classification/ Regression Network</a:t>
          </a:r>
        </a:p>
      </dsp:txBody>
      <dsp:txXfrm>
        <a:off x="3095020" y="438262"/>
        <a:ext cx="1327138" cy="495076"/>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50" name="Rectangle 1"/>
          <p:cNvSpPr>
            <a:spLocks noGrp="1" noRot="1" noChangeAspect="1" noChangeArrowheads="1"/>
          </p:cNvSpPr>
          <p:nvPr>
            <p:ph type="sldImg"/>
          </p:nvPr>
        </p:nvSpPr>
        <p:spPr bwMode="auto">
          <a:xfrm>
            <a:off x="1371600" y="763588"/>
            <a:ext cx="5027613" cy="37703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sp>
      <p:sp>
        <p:nvSpPr>
          <p:cNvPr id="2" name="Rectangle 2"/>
          <p:cNvSpPr>
            <a:spLocks noGrp="1" noChangeArrowheads="1"/>
          </p:cNvSpPr>
          <p:nvPr>
            <p:ph type="body"/>
          </p:nvPr>
        </p:nvSpPr>
        <p:spPr bwMode="auto">
          <a:xfrm>
            <a:off x="777875" y="4776788"/>
            <a:ext cx="6216650" cy="4524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endParaRPr lang="en-US" altLang="en-US" noProof="0"/>
          </a:p>
        </p:txBody>
      </p:sp>
      <p:sp>
        <p:nvSpPr>
          <p:cNvPr id="2051" name="Rectangle 3"/>
          <p:cNvSpPr>
            <a:spLocks noGrp="1" noChangeArrowheads="1"/>
          </p:cNvSpPr>
          <p:nvPr>
            <p:ph type="hdr"/>
          </p:nvPr>
        </p:nvSpPr>
        <p:spPr bwMode="auto">
          <a:xfrm>
            <a:off x="0" y="0"/>
            <a:ext cx="3371850" cy="501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eaLnBrk="1">
              <a:lnSpc>
                <a:spcPct val="93000"/>
              </a:lnSpc>
              <a:buClr>
                <a:srgbClr val="000000"/>
              </a:buClr>
              <a:buSzPct val="100000"/>
              <a:buFont typeface="Times New Roman" panose="02020603050405020304" pitchFamily="18" charset="0"/>
              <a:buNone/>
              <a:tabLst>
                <a:tab pos="457200" algn="l"/>
                <a:tab pos="914400" algn="l"/>
                <a:tab pos="1371600" algn="l"/>
                <a:tab pos="1828800" algn="l"/>
                <a:tab pos="2286000" algn="l"/>
                <a:tab pos="2743200" algn="l"/>
                <a:tab pos="3200400" algn="l"/>
              </a:tabLst>
              <a:defRPr sz="1400">
                <a:solidFill>
                  <a:srgbClr val="000000"/>
                </a:solidFill>
                <a:latin typeface="Times New Roman" panose="02020603050405020304" pitchFamily="18" charset="0"/>
                <a:ea typeface="DejaVu Sans" charset="0"/>
                <a:cs typeface="DejaVu Sans" charset="0"/>
              </a:defRPr>
            </a:lvl1pPr>
          </a:lstStyle>
          <a:p>
            <a:pPr>
              <a:defRPr/>
            </a:pPr>
            <a:endParaRPr lang="en-US" altLang="en-US"/>
          </a:p>
        </p:txBody>
      </p:sp>
      <p:sp>
        <p:nvSpPr>
          <p:cNvPr id="2052" name="Rectangle 4"/>
          <p:cNvSpPr>
            <a:spLocks noGrp="1" noChangeArrowheads="1"/>
          </p:cNvSpPr>
          <p:nvPr>
            <p:ph type="dt"/>
          </p:nvPr>
        </p:nvSpPr>
        <p:spPr bwMode="auto">
          <a:xfrm>
            <a:off x="4398963" y="0"/>
            <a:ext cx="3371850" cy="501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algn="r" eaLnBrk="1">
              <a:lnSpc>
                <a:spcPct val="93000"/>
              </a:lnSpc>
              <a:buClr>
                <a:srgbClr val="000000"/>
              </a:buClr>
              <a:buSzPct val="100000"/>
              <a:buFont typeface="Times New Roman" panose="02020603050405020304" pitchFamily="18" charset="0"/>
              <a:buNone/>
              <a:tabLst>
                <a:tab pos="457200" algn="l"/>
                <a:tab pos="914400" algn="l"/>
                <a:tab pos="1371600" algn="l"/>
                <a:tab pos="1828800" algn="l"/>
                <a:tab pos="2286000" algn="l"/>
                <a:tab pos="2743200" algn="l"/>
                <a:tab pos="3200400" algn="l"/>
              </a:tabLst>
              <a:defRPr sz="1400">
                <a:solidFill>
                  <a:srgbClr val="000000"/>
                </a:solidFill>
                <a:latin typeface="Times New Roman" panose="02020603050405020304" pitchFamily="18" charset="0"/>
                <a:ea typeface="DejaVu Sans" charset="0"/>
                <a:cs typeface="DejaVu Sans" charset="0"/>
              </a:defRPr>
            </a:lvl1pPr>
          </a:lstStyle>
          <a:p>
            <a:pPr>
              <a:defRPr/>
            </a:pPr>
            <a:endParaRPr lang="en-US" altLang="en-US"/>
          </a:p>
        </p:txBody>
      </p:sp>
      <p:sp>
        <p:nvSpPr>
          <p:cNvPr id="2053" name="Rectangle 5"/>
          <p:cNvSpPr>
            <a:spLocks noGrp="1" noChangeArrowheads="1"/>
          </p:cNvSpPr>
          <p:nvPr>
            <p:ph type="ftr"/>
          </p:nvPr>
        </p:nvSpPr>
        <p:spPr bwMode="auto">
          <a:xfrm>
            <a:off x="0" y="9555163"/>
            <a:ext cx="3371850" cy="501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bodyPr>
          <a:lstStyle>
            <a:lvl1pPr eaLnBrk="1">
              <a:lnSpc>
                <a:spcPct val="93000"/>
              </a:lnSpc>
              <a:buClr>
                <a:srgbClr val="000000"/>
              </a:buClr>
              <a:buSzPct val="100000"/>
              <a:buFont typeface="Times New Roman" panose="02020603050405020304" pitchFamily="18" charset="0"/>
              <a:buNone/>
              <a:tabLst>
                <a:tab pos="457200" algn="l"/>
                <a:tab pos="914400" algn="l"/>
                <a:tab pos="1371600" algn="l"/>
                <a:tab pos="1828800" algn="l"/>
                <a:tab pos="2286000" algn="l"/>
                <a:tab pos="2743200" algn="l"/>
                <a:tab pos="3200400" algn="l"/>
              </a:tabLst>
              <a:defRPr sz="1400">
                <a:solidFill>
                  <a:srgbClr val="000000"/>
                </a:solidFill>
                <a:latin typeface="Times New Roman" panose="02020603050405020304" pitchFamily="18" charset="0"/>
                <a:ea typeface="DejaVu Sans" charset="0"/>
                <a:cs typeface="DejaVu Sans" charset="0"/>
              </a:defRPr>
            </a:lvl1pPr>
          </a:lstStyle>
          <a:p>
            <a:pPr>
              <a:defRPr/>
            </a:pPr>
            <a:endParaRPr lang="en-US" altLang="en-US"/>
          </a:p>
        </p:txBody>
      </p:sp>
      <p:sp>
        <p:nvSpPr>
          <p:cNvPr id="2054" name="Rectangle 6"/>
          <p:cNvSpPr>
            <a:spLocks noGrp="1" noChangeArrowheads="1"/>
          </p:cNvSpPr>
          <p:nvPr>
            <p:ph type="sldNum"/>
          </p:nvPr>
        </p:nvSpPr>
        <p:spPr bwMode="auto">
          <a:xfrm>
            <a:off x="4398963" y="9555163"/>
            <a:ext cx="3371850" cy="501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bodyPr>
          <a:lstStyle>
            <a:lvl1pPr algn="r" eaLnBrk="1">
              <a:lnSpc>
                <a:spcPct val="93000"/>
              </a:lnSpc>
              <a:buClr>
                <a:srgbClr val="000000"/>
              </a:buClr>
              <a:buSzPct val="100000"/>
              <a:buFont typeface="Times New Roman" panose="02020603050405020304" pitchFamily="18" charset="0"/>
              <a:buNone/>
              <a:tabLst>
                <a:tab pos="457200" algn="l"/>
                <a:tab pos="914400" algn="l"/>
                <a:tab pos="1371600" algn="l"/>
                <a:tab pos="1828800" algn="l"/>
                <a:tab pos="2286000" algn="l"/>
                <a:tab pos="2743200" algn="l"/>
                <a:tab pos="3200400" algn="l"/>
              </a:tabLst>
              <a:defRPr sz="1400">
                <a:solidFill>
                  <a:srgbClr val="000000"/>
                </a:solidFill>
                <a:latin typeface="Times New Roman" panose="02020603050405020304" pitchFamily="18" charset="0"/>
                <a:ea typeface="DejaVu Sans" charset="0"/>
                <a:cs typeface="DejaVu Sans" charset="0"/>
              </a:defRPr>
            </a:lvl1pPr>
          </a:lstStyle>
          <a:p>
            <a:pPr>
              <a:defRPr/>
            </a:pPr>
            <a:fld id="{81EA5BC6-3457-401A-AF52-90C13AE40A1D}" type="slidenum">
              <a:rPr lang="en-US" altLang="en-US"/>
              <a:pPr>
                <a:defRPr/>
              </a:pPr>
              <a:t>‹#›</a:t>
            </a:fld>
            <a:endParaRPr lang="en-US" altLang="en-US"/>
          </a:p>
        </p:txBody>
      </p:sp>
    </p:spTree>
    <p:extLst>
      <p:ext uri="{BB962C8B-B14F-4D97-AF65-F5344CB8AC3E}">
        <p14:creationId xmlns:p14="http://schemas.microsoft.com/office/powerpoint/2010/main" val="81947913"/>
      </p:ext>
    </p:extLst>
  </p:cSld>
  <p:clrMap bg1="lt1" tx1="dk1" bg2="lt2" tx2="dk2" accent1="accent1" accent2="accent2" accent3="accent3" accent4="accent4" accent5="accent5" accent6="accent6" hlink="hlink" folHlink="folHlink"/>
  <p:notesStyle>
    <a:lvl1pPr algn="l" defTabSz="457200"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anose="02020603050405020304" pitchFamily="18" charset="0"/>
        <a:ea typeface="+mn-ea"/>
        <a:cs typeface="+mn-cs"/>
      </a:defRPr>
    </a:lvl1pPr>
    <a:lvl2pPr marL="742950" indent="-285750" algn="l" defTabSz="457200"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anose="02020603050405020304" pitchFamily="18" charset="0"/>
        <a:ea typeface="+mn-ea"/>
        <a:cs typeface="+mn-cs"/>
      </a:defRPr>
    </a:lvl2pPr>
    <a:lvl3pPr marL="1143000" indent="-228600" algn="l" defTabSz="457200"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anose="02020603050405020304" pitchFamily="18" charset="0"/>
        <a:ea typeface="+mn-ea"/>
        <a:cs typeface="+mn-cs"/>
      </a:defRPr>
    </a:lvl3pPr>
    <a:lvl4pPr marL="1600200" indent="-228600" algn="l" defTabSz="457200"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anose="02020603050405020304" pitchFamily="18" charset="0"/>
        <a:ea typeface="+mn-ea"/>
        <a:cs typeface="+mn-cs"/>
      </a:defRPr>
    </a:lvl4pPr>
    <a:lvl5pPr marL="2057400" indent="-228600" algn="l" defTabSz="457200"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anose="02020603050405020304"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8" name="Rectangle 6"/>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1A8439E1-DCEF-45A7-BDE1-C104A95358EB}" type="slidenum">
              <a:rPr lang="en-US" altLang="en-US" sz="1400" smtClean="0"/>
              <a:pPr>
                <a:spcBef>
                  <a:spcPct val="0"/>
                </a:spcBef>
              </a:pPr>
              <a:t>1</a:t>
            </a:fld>
            <a:endParaRPr lang="en-US" altLang="en-US" sz="1400"/>
          </a:p>
        </p:txBody>
      </p:sp>
      <p:sp>
        <p:nvSpPr>
          <p:cNvPr id="4099" name="Rectangle 1"/>
          <p:cNvSpPr>
            <a:spLocks noGrp="1" noRot="1" noChangeAspect="1" noChangeArrowheads="1" noTextEdit="1"/>
          </p:cNvSpPr>
          <p:nvPr>
            <p:ph type="sldImg"/>
          </p:nvPr>
        </p:nvSpPr>
        <p:spPr>
          <a:xfrm>
            <a:off x="1371600" y="763588"/>
            <a:ext cx="5029200" cy="37719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4100" name="Rectangle 2"/>
          <p:cNvSpPr>
            <a:spLocks noGrp="1" noChangeArrowheads="1"/>
          </p:cNvSpPr>
          <p:nvPr>
            <p:ph type="body" idx="1"/>
          </p:nvPr>
        </p:nvSpPr>
        <p:spPr>
          <a:xfrm>
            <a:off x="777875" y="4776788"/>
            <a:ext cx="6218238" cy="4525962"/>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18923165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4" name="Rectangle 6"/>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5C4EDEA6-62A6-400D-8371-94853E53A5DE}" type="slidenum">
              <a:rPr lang="en-US" altLang="en-US" sz="1400" smtClean="0"/>
              <a:pPr>
                <a:spcBef>
                  <a:spcPct val="0"/>
                </a:spcBef>
              </a:pPr>
              <a:t>11</a:t>
            </a:fld>
            <a:endParaRPr lang="en-US" altLang="en-US" sz="1400"/>
          </a:p>
        </p:txBody>
      </p:sp>
      <p:sp>
        <p:nvSpPr>
          <p:cNvPr id="8195" name="Rectangle 1"/>
          <p:cNvSpPr>
            <a:spLocks noGrp="1" noRot="1" noChangeAspect="1" noChangeArrowheads="1" noTextEdit="1"/>
          </p:cNvSpPr>
          <p:nvPr>
            <p:ph type="sldImg"/>
          </p:nvPr>
        </p:nvSpPr>
        <p:spPr>
          <a:xfrm>
            <a:off x="1371600" y="763588"/>
            <a:ext cx="5029200" cy="37719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196" name="Rectangle 2"/>
          <p:cNvSpPr>
            <a:spLocks noGrp="1" noChangeArrowheads="1"/>
          </p:cNvSpPr>
          <p:nvPr>
            <p:ph type="body" idx="1"/>
          </p:nvPr>
        </p:nvSpPr>
        <p:spPr>
          <a:xfrm>
            <a:off x="777875" y="4776788"/>
            <a:ext cx="6218238" cy="4525962"/>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2332564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4" name="Rectangle 6"/>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5C4EDEA6-62A6-400D-8371-94853E53A5DE}" type="slidenum">
              <a:rPr lang="en-US" altLang="en-US" sz="1400" smtClean="0"/>
              <a:pPr>
                <a:spcBef>
                  <a:spcPct val="0"/>
                </a:spcBef>
              </a:pPr>
              <a:t>12</a:t>
            </a:fld>
            <a:endParaRPr lang="en-US" altLang="en-US" sz="1400"/>
          </a:p>
        </p:txBody>
      </p:sp>
      <p:sp>
        <p:nvSpPr>
          <p:cNvPr id="8195" name="Rectangle 1"/>
          <p:cNvSpPr>
            <a:spLocks noGrp="1" noRot="1" noChangeAspect="1" noChangeArrowheads="1" noTextEdit="1"/>
          </p:cNvSpPr>
          <p:nvPr>
            <p:ph type="sldImg"/>
          </p:nvPr>
        </p:nvSpPr>
        <p:spPr>
          <a:xfrm>
            <a:off x="1371600" y="763588"/>
            <a:ext cx="5029200" cy="37719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196" name="Rectangle 2"/>
          <p:cNvSpPr>
            <a:spLocks noGrp="1" noChangeArrowheads="1"/>
          </p:cNvSpPr>
          <p:nvPr>
            <p:ph type="body" idx="1"/>
          </p:nvPr>
        </p:nvSpPr>
        <p:spPr>
          <a:xfrm>
            <a:off x="777875" y="4776788"/>
            <a:ext cx="6218238" cy="4525962"/>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32021246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4" name="Rectangle 6"/>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5C4EDEA6-62A6-400D-8371-94853E53A5DE}" type="slidenum">
              <a:rPr lang="en-US" altLang="en-US" sz="1400" smtClean="0"/>
              <a:pPr>
                <a:spcBef>
                  <a:spcPct val="0"/>
                </a:spcBef>
              </a:pPr>
              <a:t>13</a:t>
            </a:fld>
            <a:endParaRPr lang="en-US" altLang="en-US" sz="1400"/>
          </a:p>
        </p:txBody>
      </p:sp>
      <p:sp>
        <p:nvSpPr>
          <p:cNvPr id="8195" name="Rectangle 1"/>
          <p:cNvSpPr>
            <a:spLocks noGrp="1" noRot="1" noChangeAspect="1" noChangeArrowheads="1" noTextEdit="1"/>
          </p:cNvSpPr>
          <p:nvPr>
            <p:ph type="sldImg"/>
          </p:nvPr>
        </p:nvSpPr>
        <p:spPr>
          <a:xfrm>
            <a:off x="1371600" y="763588"/>
            <a:ext cx="5029200" cy="37719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196" name="Rectangle 2"/>
          <p:cNvSpPr>
            <a:spLocks noGrp="1" noChangeArrowheads="1"/>
          </p:cNvSpPr>
          <p:nvPr>
            <p:ph type="body" idx="1"/>
          </p:nvPr>
        </p:nvSpPr>
        <p:spPr>
          <a:xfrm>
            <a:off x="777875" y="4776788"/>
            <a:ext cx="6218238" cy="4525962"/>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30801665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4" name="Rectangle 6"/>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5C4EDEA6-62A6-400D-8371-94853E53A5DE}" type="slidenum">
              <a:rPr lang="en-US" altLang="en-US" sz="1400" smtClean="0"/>
              <a:pPr>
                <a:spcBef>
                  <a:spcPct val="0"/>
                </a:spcBef>
              </a:pPr>
              <a:t>14</a:t>
            </a:fld>
            <a:endParaRPr lang="en-US" altLang="en-US" sz="1400"/>
          </a:p>
        </p:txBody>
      </p:sp>
      <p:sp>
        <p:nvSpPr>
          <p:cNvPr id="8195" name="Rectangle 1"/>
          <p:cNvSpPr>
            <a:spLocks noGrp="1" noRot="1" noChangeAspect="1" noChangeArrowheads="1" noTextEdit="1"/>
          </p:cNvSpPr>
          <p:nvPr>
            <p:ph type="sldImg"/>
          </p:nvPr>
        </p:nvSpPr>
        <p:spPr>
          <a:xfrm>
            <a:off x="1371600" y="763588"/>
            <a:ext cx="5029200" cy="37719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196" name="Rectangle 2"/>
          <p:cNvSpPr>
            <a:spLocks noGrp="1" noChangeArrowheads="1"/>
          </p:cNvSpPr>
          <p:nvPr>
            <p:ph type="body" idx="1"/>
          </p:nvPr>
        </p:nvSpPr>
        <p:spPr>
          <a:xfrm>
            <a:off x="777875" y="4776788"/>
            <a:ext cx="6218238" cy="4525962"/>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22357230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4" name="Rectangle 6"/>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5C4EDEA6-62A6-400D-8371-94853E53A5DE}" type="slidenum">
              <a:rPr lang="en-US" altLang="en-US" sz="1400" smtClean="0"/>
              <a:pPr>
                <a:spcBef>
                  <a:spcPct val="0"/>
                </a:spcBef>
              </a:pPr>
              <a:t>15</a:t>
            </a:fld>
            <a:endParaRPr lang="en-US" altLang="en-US" sz="1400"/>
          </a:p>
        </p:txBody>
      </p:sp>
      <p:sp>
        <p:nvSpPr>
          <p:cNvPr id="8195" name="Rectangle 1"/>
          <p:cNvSpPr>
            <a:spLocks noGrp="1" noRot="1" noChangeAspect="1" noChangeArrowheads="1" noTextEdit="1"/>
          </p:cNvSpPr>
          <p:nvPr>
            <p:ph type="sldImg"/>
          </p:nvPr>
        </p:nvSpPr>
        <p:spPr>
          <a:xfrm>
            <a:off x="1371600" y="763588"/>
            <a:ext cx="5029200" cy="37719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196" name="Rectangle 2"/>
          <p:cNvSpPr>
            <a:spLocks noGrp="1" noChangeArrowheads="1"/>
          </p:cNvSpPr>
          <p:nvPr>
            <p:ph type="body" idx="1"/>
          </p:nvPr>
        </p:nvSpPr>
        <p:spPr>
          <a:xfrm>
            <a:off x="777875" y="4776788"/>
            <a:ext cx="6218238" cy="4525962"/>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23866477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4" name="Rectangle 6"/>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5C4EDEA6-62A6-400D-8371-94853E53A5DE}" type="slidenum">
              <a:rPr lang="en-US" altLang="en-US" sz="1400" smtClean="0"/>
              <a:pPr>
                <a:spcBef>
                  <a:spcPct val="0"/>
                </a:spcBef>
              </a:pPr>
              <a:t>16</a:t>
            </a:fld>
            <a:endParaRPr lang="en-US" altLang="en-US" sz="1400"/>
          </a:p>
        </p:txBody>
      </p:sp>
      <p:sp>
        <p:nvSpPr>
          <p:cNvPr id="8195" name="Rectangle 1"/>
          <p:cNvSpPr>
            <a:spLocks noGrp="1" noRot="1" noChangeAspect="1" noChangeArrowheads="1" noTextEdit="1"/>
          </p:cNvSpPr>
          <p:nvPr>
            <p:ph type="sldImg"/>
          </p:nvPr>
        </p:nvSpPr>
        <p:spPr>
          <a:xfrm>
            <a:off x="1371600" y="763588"/>
            <a:ext cx="5029200" cy="37719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196" name="Rectangle 2"/>
          <p:cNvSpPr>
            <a:spLocks noGrp="1" noChangeArrowheads="1"/>
          </p:cNvSpPr>
          <p:nvPr>
            <p:ph type="body" idx="1"/>
          </p:nvPr>
        </p:nvSpPr>
        <p:spPr>
          <a:xfrm>
            <a:off x="777875" y="4776788"/>
            <a:ext cx="6218238" cy="4525962"/>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8075222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4" name="Rectangle 6"/>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5C4EDEA6-62A6-400D-8371-94853E53A5DE}" type="slidenum">
              <a:rPr lang="en-US" altLang="en-US" sz="1400" smtClean="0"/>
              <a:pPr>
                <a:spcBef>
                  <a:spcPct val="0"/>
                </a:spcBef>
              </a:pPr>
              <a:t>17</a:t>
            </a:fld>
            <a:endParaRPr lang="en-US" altLang="en-US" sz="1400"/>
          </a:p>
        </p:txBody>
      </p:sp>
      <p:sp>
        <p:nvSpPr>
          <p:cNvPr id="8195" name="Rectangle 1"/>
          <p:cNvSpPr>
            <a:spLocks noGrp="1" noRot="1" noChangeAspect="1" noChangeArrowheads="1" noTextEdit="1"/>
          </p:cNvSpPr>
          <p:nvPr>
            <p:ph type="sldImg"/>
          </p:nvPr>
        </p:nvSpPr>
        <p:spPr>
          <a:xfrm>
            <a:off x="1371600" y="763588"/>
            <a:ext cx="5029200" cy="37719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196" name="Rectangle 2"/>
          <p:cNvSpPr>
            <a:spLocks noGrp="1" noChangeArrowheads="1"/>
          </p:cNvSpPr>
          <p:nvPr>
            <p:ph type="body" idx="1"/>
          </p:nvPr>
        </p:nvSpPr>
        <p:spPr>
          <a:xfrm>
            <a:off x="777875" y="4776788"/>
            <a:ext cx="6218238" cy="4525962"/>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20422393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4" name="Rectangle 6"/>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5C4EDEA6-62A6-400D-8371-94853E53A5DE}" type="slidenum">
              <a:rPr lang="en-US" altLang="en-US" sz="1400" smtClean="0"/>
              <a:pPr>
                <a:spcBef>
                  <a:spcPct val="0"/>
                </a:spcBef>
              </a:pPr>
              <a:t>18</a:t>
            </a:fld>
            <a:endParaRPr lang="en-US" altLang="en-US" sz="1400"/>
          </a:p>
        </p:txBody>
      </p:sp>
      <p:sp>
        <p:nvSpPr>
          <p:cNvPr id="8195" name="Rectangle 1"/>
          <p:cNvSpPr>
            <a:spLocks noGrp="1" noRot="1" noChangeAspect="1" noChangeArrowheads="1" noTextEdit="1"/>
          </p:cNvSpPr>
          <p:nvPr>
            <p:ph type="sldImg"/>
          </p:nvPr>
        </p:nvSpPr>
        <p:spPr>
          <a:xfrm>
            <a:off x="1371600" y="763588"/>
            <a:ext cx="5029200" cy="37719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196" name="Rectangle 2"/>
          <p:cNvSpPr>
            <a:spLocks noGrp="1" noChangeArrowheads="1"/>
          </p:cNvSpPr>
          <p:nvPr>
            <p:ph type="body" idx="1"/>
          </p:nvPr>
        </p:nvSpPr>
        <p:spPr>
          <a:xfrm>
            <a:off x="777875" y="4776788"/>
            <a:ext cx="6218238" cy="4525962"/>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20811142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4" name="Rectangle 6"/>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5C4EDEA6-62A6-400D-8371-94853E53A5DE}" type="slidenum">
              <a:rPr lang="en-US" altLang="en-US" sz="1400" smtClean="0"/>
              <a:pPr>
                <a:spcBef>
                  <a:spcPct val="0"/>
                </a:spcBef>
              </a:pPr>
              <a:t>19</a:t>
            </a:fld>
            <a:endParaRPr lang="en-US" altLang="en-US" sz="1400"/>
          </a:p>
        </p:txBody>
      </p:sp>
      <p:sp>
        <p:nvSpPr>
          <p:cNvPr id="8195" name="Rectangle 1"/>
          <p:cNvSpPr>
            <a:spLocks noGrp="1" noRot="1" noChangeAspect="1" noChangeArrowheads="1" noTextEdit="1"/>
          </p:cNvSpPr>
          <p:nvPr>
            <p:ph type="sldImg"/>
          </p:nvPr>
        </p:nvSpPr>
        <p:spPr>
          <a:xfrm>
            <a:off x="1371600" y="763588"/>
            <a:ext cx="5029200" cy="37719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196" name="Rectangle 2"/>
          <p:cNvSpPr>
            <a:spLocks noGrp="1" noChangeArrowheads="1"/>
          </p:cNvSpPr>
          <p:nvPr>
            <p:ph type="body" idx="1"/>
          </p:nvPr>
        </p:nvSpPr>
        <p:spPr>
          <a:xfrm>
            <a:off x="777875" y="4776788"/>
            <a:ext cx="6218238" cy="4525962"/>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22852709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4" name="Rectangle 6"/>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5C4EDEA6-62A6-400D-8371-94853E53A5DE}" type="slidenum">
              <a:rPr lang="en-US" altLang="en-US" sz="1400" smtClean="0"/>
              <a:pPr>
                <a:spcBef>
                  <a:spcPct val="0"/>
                </a:spcBef>
              </a:pPr>
              <a:t>20</a:t>
            </a:fld>
            <a:endParaRPr lang="en-US" altLang="en-US" sz="1400"/>
          </a:p>
        </p:txBody>
      </p:sp>
      <p:sp>
        <p:nvSpPr>
          <p:cNvPr id="8195" name="Rectangle 1"/>
          <p:cNvSpPr>
            <a:spLocks noGrp="1" noRot="1" noChangeAspect="1" noChangeArrowheads="1" noTextEdit="1"/>
          </p:cNvSpPr>
          <p:nvPr>
            <p:ph type="sldImg"/>
          </p:nvPr>
        </p:nvSpPr>
        <p:spPr>
          <a:xfrm>
            <a:off x="1371600" y="763588"/>
            <a:ext cx="5029200" cy="37719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196" name="Rectangle 2"/>
          <p:cNvSpPr>
            <a:spLocks noGrp="1" noChangeArrowheads="1"/>
          </p:cNvSpPr>
          <p:nvPr>
            <p:ph type="body" idx="1"/>
          </p:nvPr>
        </p:nvSpPr>
        <p:spPr>
          <a:xfrm>
            <a:off x="777875" y="4776788"/>
            <a:ext cx="6218238" cy="4525962"/>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9816916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4" name="Rectangle 6"/>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5C4EDEA6-62A6-400D-8371-94853E53A5DE}" type="slidenum">
              <a:rPr lang="en-US" altLang="en-US" sz="1400" smtClean="0"/>
              <a:pPr>
                <a:spcBef>
                  <a:spcPct val="0"/>
                </a:spcBef>
              </a:pPr>
              <a:t>3</a:t>
            </a:fld>
            <a:endParaRPr lang="en-US" altLang="en-US" sz="1400"/>
          </a:p>
        </p:txBody>
      </p:sp>
      <p:sp>
        <p:nvSpPr>
          <p:cNvPr id="8195" name="Rectangle 1"/>
          <p:cNvSpPr>
            <a:spLocks noGrp="1" noRot="1" noChangeAspect="1" noChangeArrowheads="1" noTextEdit="1"/>
          </p:cNvSpPr>
          <p:nvPr>
            <p:ph type="sldImg"/>
          </p:nvPr>
        </p:nvSpPr>
        <p:spPr>
          <a:xfrm>
            <a:off x="1371600" y="763588"/>
            <a:ext cx="5029200" cy="37719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196" name="Rectangle 2"/>
          <p:cNvSpPr>
            <a:spLocks noGrp="1" noChangeArrowheads="1"/>
          </p:cNvSpPr>
          <p:nvPr>
            <p:ph type="body" idx="1"/>
          </p:nvPr>
        </p:nvSpPr>
        <p:spPr>
          <a:xfrm>
            <a:off x="777875" y="4776788"/>
            <a:ext cx="6218238" cy="4525962"/>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18196652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4" name="Rectangle 6"/>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5C4EDEA6-62A6-400D-8371-94853E53A5DE}" type="slidenum">
              <a:rPr lang="en-US" altLang="en-US" sz="1400" smtClean="0"/>
              <a:pPr>
                <a:spcBef>
                  <a:spcPct val="0"/>
                </a:spcBef>
              </a:pPr>
              <a:t>21</a:t>
            </a:fld>
            <a:endParaRPr lang="en-US" altLang="en-US" sz="1400"/>
          </a:p>
        </p:txBody>
      </p:sp>
      <p:sp>
        <p:nvSpPr>
          <p:cNvPr id="8195" name="Rectangle 1"/>
          <p:cNvSpPr>
            <a:spLocks noGrp="1" noRot="1" noChangeAspect="1" noChangeArrowheads="1" noTextEdit="1"/>
          </p:cNvSpPr>
          <p:nvPr>
            <p:ph type="sldImg"/>
          </p:nvPr>
        </p:nvSpPr>
        <p:spPr>
          <a:xfrm>
            <a:off x="1371600" y="763588"/>
            <a:ext cx="5029200" cy="37719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196" name="Rectangle 2"/>
          <p:cNvSpPr>
            <a:spLocks noGrp="1" noChangeArrowheads="1"/>
          </p:cNvSpPr>
          <p:nvPr>
            <p:ph type="body" idx="1"/>
          </p:nvPr>
        </p:nvSpPr>
        <p:spPr>
          <a:xfrm>
            <a:off x="777875" y="4776788"/>
            <a:ext cx="6218238" cy="4525962"/>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40115444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4" name="Rectangle 6"/>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5C4EDEA6-62A6-400D-8371-94853E53A5DE}" type="slidenum">
              <a:rPr lang="en-US" altLang="en-US" sz="1400" smtClean="0"/>
              <a:pPr>
                <a:spcBef>
                  <a:spcPct val="0"/>
                </a:spcBef>
              </a:pPr>
              <a:t>22</a:t>
            </a:fld>
            <a:endParaRPr lang="en-US" altLang="en-US" sz="1400"/>
          </a:p>
        </p:txBody>
      </p:sp>
      <p:sp>
        <p:nvSpPr>
          <p:cNvPr id="8195" name="Rectangle 1"/>
          <p:cNvSpPr>
            <a:spLocks noGrp="1" noRot="1" noChangeAspect="1" noChangeArrowheads="1" noTextEdit="1"/>
          </p:cNvSpPr>
          <p:nvPr>
            <p:ph type="sldImg"/>
          </p:nvPr>
        </p:nvSpPr>
        <p:spPr>
          <a:xfrm>
            <a:off x="1371600" y="763588"/>
            <a:ext cx="5029200" cy="37719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196" name="Rectangle 2"/>
          <p:cNvSpPr>
            <a:spLocks noGrp="1" noChangeArrowheads="1"/>
          </p:cNvSpPr>
          <p:nvPr>
            <p:ph type="body" idx="1"/>
          </p:nvPr>
        </p:nvSpPr>
        <p:spPr>
          <a:xfrm>
            <a:off x="777875" y="4776788"/>
            <a:ext cx="6218238" cy="4525962"/>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26098801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4" name="Rectangle 6"/>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5C4EDEA6-62A6-400D-8371-94853E53A5DE}" type="slidenum">
              <a:rPr lang="en-US" altLang="en-US" sz="1400" smtClean="0"/>
              <a:pPr>
                <a:spcBef>
                  <a:spcPct val="0"/>
                </a:spcBef>
              </a:pPr>
              <a:t>23</a:t>
            </a:fld>
            <a:endParaRPr lang="en-US" altLang="en-US" sz="1400"/>
          </a:p>
        </p:txBody>
      </p:sp>
      <p:sp>
        <p:nvSpPr>
          <p:cNvPr id="8195" name="Rectangle 1"/>
          <p:cNvSpPr>
            <a:spLocks noGrp="1" noRot="1" noChangeAspect="1" noChangeArrowheads="1" noTextEdit="1"/>
          </p:cNvSpPr>
          <p:nvPr>
            <p:ph type="sldImg"/>
          </p:nvPr>
        </p:nvSpPr>
        <p:spPr>
          <a:xfrm>
            <a:off x="1371600" y="763588"/>
            <a:ext cx="5029200" cy="37719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196" name="Rectangle 2"/>
          <p:cNvSpPr>
            <a:spLocks noGrp="1" noChangeArrowheads="1"/>
          </p:cNvSpPr>
          <p:nvPr>
            <p:ph type="body" idx="1"/>
          </p:nvPr>
        </p:nvSpPr>
        <p:spPr>
          <a:xfrm>
            <a:off x="777875" y="4776788"/>
            <a:ext cx="6218238" cy="4525962"/>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299793986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4" name="Rectangle 6"/>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5C4EDEA6-62A6-400D-8371-94853E53A5DE}" type="slidenum">
              <a:rPr lang="en-US" altLang="en-US" sz="1400" smtClean="0"/>
              <a:pPr>
                <a:spcBef>
                  <a:spcPct val="0"/>
                </a:spcBef>
              </a:pPr>
              <a:t>24</a:t>
            </a:fld>
            <a:endParaRPr lang="en-US" altLang="en-US" sz="1400"/>
          </a:p>
        </p:txBody>
      </p:sp>
      <p:sp>
        <p:nvSpPr>
          <p:cNvPr id="8195" name="Rectangle 1"/>
          <p:cNvSpPr>
            <a:spLocks noGrp="1" noRot="1" noChangeAspect="1" noChangeArrowheads="1" noTextEdit="1"/>
          </p:cNvSpPr>
          <p:nvPr>
            <p:ph type="sldImg"/>
          </p:nvPr>
        </p:nvSpPr>
        <p:spPr>
          <a:xfrm>
            <a:off x="1371600" y="763588"/>
            <a:ext cx="5029200" cy="37719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196" name="Rectangle 2"/>
          <p:cNvSpPr>
            <a:spLocks noGrp="1" noChangeArrowheads="1"/>
          </p:cNvSpPr>
          <p:nvPr>
            <p:ph type="body" idx="1"/>
          </p:nvPr>
        </p:nvSpPr>
        <p:spPr>
          <a:xfrm>
            <a:off x="777875" y="4776788"/>
            <a:ext cx="6218238" cy="4525962"/>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192395757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4" name="Rectangle 6"/>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5C4EDEA6-62A6-400D-8371-94853E53A5DE}" type="slidenum">
              <a:rPr lang="en-US" altLang="en-US" sz="1400" smtClean="0"/>
              <a:pPr>
                <a:spcBef>
                  <a:spcPct val="0"/>
                </a:spcBef>
              </a:pPr>
              <a:t>25</a:t>
            </a:fld>
            <a:endParaRPr lang="en-US" altLang="en-US" sz="1400"/>
          </a:p>
        </p:txBody>
      </p:sp>
      <p:sp>
        <p:nvSpPr>
          <p:cNvPr id="8195" name="Rectangle 1"/>
          <p:cNvSpPr>
            <a:spLocks noGrp="1" noRot="1" noChangeAspect="1" noChangeArrowheads="1" noTextEdit="1"/>
          </p:cNvSpPr>
          <p:nvPr>
            <p:ph type="sldImg"/>
          </p:nvPr>
        </p:nvSpPr>
        <p:spPr>
          <a:xfrm>
            <a:off x="1371600" y="763588"/>
            <a:ext cx="5029200" cy="37719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196" name="Rectangle 2"/>
          <p:cNvSpPr>
            <a:spLocks noGrp="1" noChangeArrowheads="1"/>
          </p:cNvSpPr>
          <p:nvPr>
            <p:ph type="body" idx="1"/>
          </p:nvPr>
        </p:nvSpPr>
        <p:spPr>
          <a:xfrm>
            <a:off x="777875" y="4776788"/>
            <a:ext cx="6218238" cy="4525962"/>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55874534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4" name="Rectangle 6"/>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5C4EDEA6-62A6-400D-8371-94853E53A5DE}" type="slidenum">
              <a:rPr lang="en-US" altLang="en-US" sz="1400" smtClean="0"/>
              <a:pPr>
                <a:spcBef>
                  <a:spcPct val="0"/>
                </a:spcBef>
              </a:pPr>
              <a:t>26</a:t>
            </a:fld>
            <a:endParaRPr lang="en-US" altLang="en-US" sz="1400"/>
          </a:p>
        </p:txBody>
      </p:sp>
      <p:sp>
        <p:nvSpPr>
          <p:cNvPr id="8195" name="Rectangle 1"/>
          <p:cNvSpPr>
            <a:spLocks noGrp="1" noRot="1" noChangeAspect="1" noChangeArrowheads="1" noTextEdit="1"/>
          </p:cNvSpPr>
          <p:nvPr>
            <p:ph type="sldImg"/>
          </p:nvPr>
        </p:nvSpPr>
        <p:spPr>
          <a:xfrm>
            <a:off x="1371600" y="763588"/>
            <a:ext cx="5029200" cy="37719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196" name="Rectangle 2"/>
          <p:cNvSpPr>
            <a:spLocks noGrp="1" noChangeArrowheads="1"/>
          </p:cNvSpPr>
          <p:nvPr>
            <p:ph type="body" idx="1"/>
          </p:nvPr>
        </p:nvSpPr>
        <p:spPr>
          <a:xfrm>
            <a:off x="777875" y="4776788"/>
            <a:ext cx="6218238" cy="4525962"/>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219503356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4" name="Rectangle 6"/>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5C4EDEA6-62A6-400D-8371-94853E53A5DE}" type="slidenum">
              <a:rPr lang="en-US" altLang="en-US" sz="1400" smtClean="0"/>
              <a:pPr>
                <a:spcBef>
                  <a:spcPct val="0"/>
                </a:spcBef>
              </a:pPr>
              <a:t>28</a:t>
            </a:fld>
            <a:endParaRPr lang="en-US" altLang="en-US" sz="1400"/>
          </a:p>
        </p:txBody>
      </p:sp>
      <p:sp>
        <p:nvSpPr>
          <p:cNvPr id="8195" name="Rectangle 1"/>
          <p:cNvSpPr>
            <a:spLocks noGrp="1" noRot="1" noChangeAspect="1" noChangeArrowheads="1" noTextEdit="1"/>
          </p:cNvSpPr>
          <p:nvPr>
            <p:ph type="sldImg"/>
          </p:nvPr>
        </p:nvSpPr>
        <p:spPr>
          <a:xfrm>
            <a:off x="1371600" y="763588"/>
            <a:ext cx="5029200" cy="37719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196" name="Rectangle 2"/>
          <p:cNvSpPr>
            <a:spLocks noGrp="1" noChangeArrowheads="1"/>
          </p:cNvSpPr>
          <p:nvPr>
            <p:ph type="body" idx="1"/>
          </p:nvPr>
        </p:nvSpPr>
        <p:spPr>
          <a:xfrm>
            <a:off x="777875" y="4776788"/>
            <a:ext cx="6218238" cy="4525962"/>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347026290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4" name="Rectangle 6"/>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5C4EDEA6-62A6-400D-8371-94853E53A5DE}" type="slidenum">
              <a:rPr lang="en-US" altLang="en-US" sz="1400" smtClean="0"/>
              <a:pPr>
                <a:spcBef>
                  <a:spcPct val="0"/>
                </a:spcBef>
              </a:pPr>
              <a:t>29</a:t>
            </a:fld>
            <a:endParaRPr lang="en-US" altLang="en-US" sz="1400"/>
          </a:p>
        </p:txBody>
      </p:sp>
      <p:sp>
        <p:nvSpPr>
          <p:cNvPr id="8195" name="Rectangle 1"/>
          <p:cNvSpPr>
            <a:spLocks noGrp="1" noRot="1" noChangeAspect="1" noChangeArrowheads="1" noTextEdit="1"/>
          </p:cNvSpPr>
          <p:nvPr>
            <p:ph type="sldImg"/>
          </p:nvPr>
        </p:nvSpPr>
        <p:spPr>
          <a:xfrm>
            <a:off x="1371600" y="763588"/>
            <a:ext cx="5029200" cy="37719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196" name="Rectangle 2"/>
          <p:cNvSpPr>
            <a:spLocks noGrp="1" noChangeArrowheads="1"/>
          </p:cNvSpPr>
          <p:nvPr>
            <p:ph type="body" idx="1"/>
          </p:nvPr>
        </p:nvSpPr>
        <p:spPr>
          <a:xfrm>
            <a:off x="777875" y="4776788"/>
            <a:ext cx="6218238" cy="4525962"/>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243243704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4" name="Rectangle 6"/>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5C4EDEA6-62A6-400D-8371-94853E53A5DE}" type="slidenum">
              <a:rPr lang="en-US" altLang="en-US" sz="1400" smtClean="0"/>
              <a:pPr>
                <a:spcBef>
                  <a:spcPct val="0"/>
                </a:spcBef>
              </a:pPr>
              <a:t>30</a:t>
            </a:fld>
            <a:endParaRPr lang="en-US" altLang="en-US" sz="1400"/>
          </a:p>
        </p:txBody>
      </p:sp>
      <p:sp>
        <p:nvSpPr>
          <p:cNvPr id="8195" name="Rectangle 1"/>
          <p:cNvSpPr>
            <a:spLocks noGrp="1" noRot="1" noChangeAspect="1" noChangeArrowheads="1" noTextEdit="1"/>
          </p:cNvSpPr>
          <p:nvPr>
            <p:ph type="sldImg"/>
          </p:nvPr>
        </p:nvSpPr>
        <p:spPr>
          <a:xfrm>
            <a:off x="1371600" y="763588"/>
            <a:ext cx="5029200" cy="37719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196" name="Rectangle 2"/>
          <p:cNvSpPr>
            <a:spLocks noGrp="1" noChangeArrowheads="1"/>
          </p:cNvSpPr>
          <p:nvPr>
            <p:ph type="body" idx="1"/>
          </p:nvPr>
        </p:nvSpPr>
        <p:spPr>
          <a:xfrm>
            <a:off x="777875" y="4776788"/>
            <a:ext cx="6218238" cy="4525962"/>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114485984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4" name="Rectangle 6"/>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5C4EDEA6-62A6-400D-8371-94853E53A5DE}" type="slidenum">
              <a:rPr lang="en-US" altLang="en-US" sz="1400" smtClean="0"/>
              <a:pPr>
                <a:spcBef>
                  <a:spcPct val="0"/>
                </a:spcBef>
              </a:pPr>
              <a:t>31</a:t>
            </a:fld>
            <a:endParaRPr lang="en-US" altLang="en-US" sz="1400"/>
          </a:p>
        </p:txBody>
      </p:sp>
      <p:sp>
        <p:nvSpPr>
          <p:cNvPr id="8195" name="Rectangle 1"/>
          <p:cNvSpPr>
            <a:spLocks noGrp="1" noRot="1" noChangeAspect="1" noChangeArrowheads="1" noTextEdit="1"/>
          </p:cNvSpPr>
          <p:nvPr>
            <p:ph type="sldImg"/>
          </p:nvPr>
        </p:nvSpPr>
        <p:spPr>
          <a:xfrm>
            <a:off x="1371600" y="763588"/>
            <a:ext cx="5029200" cy="37719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196" name="Rectangle 2"/>
          <p:cNvSpPr>
            <a:spLocks noGrp="1" noChangeArrowheads="1"/>
          </p:cNvSpPr>
          <p:nvPr>
            <p:ph type="body" idx="1"/>
          </p:nvPr>
        </p:nvSpPr>
        <p:spPr>
          <a:xfrm>
            <a:off x="777875" y="4776788"/>
            <a:ext cx="6218238" cy="4525962"/>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19112500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4" name="Rectangle 6"/>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5C4EDEA6-62A6-400D-8371-94853E53A5DE}" type="slidenum">
              <a:rPr lang="en-US" altLang="en-US" sz="1400" smtClean="0"/>
              <a:pPr>
                <a:spcBef>
                  <a:spcPct val="0"/>
                </a:spcBef>
              </a:pPr>
              <a:t>4</a:t>
            </a:fld>
            <a:endParaRPr lang="en-US" altLang="en-US" sz="1400"/>
          </a:p>
        </p:txBody>
      </p:sp>
      <p:sp>
        <p:nvSpPr>
          <p:cNvPr id="8195" name="Rectangle 1"/>
          <p:cNvSpPr>
            <a:spLocks noGrp="1" noRot="1" noChangeAspect="1" noChangeArrowheads="1" noTextEdit="1"/>
          </p:cNvSpPr>
          <p:nvPr>
            <p:ph type="sldImg"/>
          </p:nvPr>
        </p:nvSpPr>
        <p:spPr>
          <a:xfrm>
            <a:off x="1371600" y="763588"/>
            <a:ext cx="5029200" cy="37719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196" name="Rectangle 2"/>
          <p:cNvSpPr>
            <a:spLocks noGrp="1" noChangeArrowheads="1"/>
          </p:cNvSpPr>
          <p:nvPr>
            <p:ph type="body" idx="1"/>
          </p:nvPr>
        </p:nvSpPr>
        <p:spPr>
          <a:xfrm>
            <a:off x="777875" y="4776788"/>
            <a:ext cx="6218238" cy="4525962"/>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116380149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4" name="Rectangle 6"/>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5C4EDEA6-62A6-400D-8371-94853E53A5DE}" type="slidenum">
              <a:rPr lang="en-US" altLang="en-US" sz="1400" smtClean="0"/>
              <a:pPr>
                <a:spcBef>
                  <a:spcPct val="0"/>
                </a:spcBef>
              </a:pPr>
              <a:t>32</a:t>
            </a:fld>
            <a:endParaRPr lang="en-US" altLang="en-US" sz="1400"/>
          </a:p>
        </p:txBody>
      </p:sp>
      <p:sp>
        <p:nvSpPr>
          <p:cNvPr id="8195" name="Rectangle 1"/>
          <p:cNvSpPr>
            <a:spLocks noGrp="1" noRot="1" noChangeAspect="1" noChangeArrowheads="1" noTextEdit="1"/>
          </p:cNvSpPr>
          <p:nvPr>
            <p:ph type="sldImg"/>
          </p:nvPr>
        </p:nvSpPr>
        <p:spPr>
          <a:xfrm>
            <a:off x="1371600" y="763588"/>
            <a:ext cx="5029200" cy="37719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196" name="Rectangle 2"/>
          <p:cNvSpPr>
            <a:spLocks noGrp="1" noChangeArrowheads="1"/>
          </p:cNvSpPr>
          <p:nvPr>
            <p:ph type="body" idx="1"/>
          </p:nvPr>
        </p:nvSpPr>
        <p:spPr>
          <a:xfrm>
            <a:off x="777875" y="4776788"/>
            <a:ext cx="6218238" cy="4525962"/>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399857653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4" name="Rectangle 6"/>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5C4EDEA6-62A6-400D-8371-94853E53A5DE}" type="slidenum">
              <a:rPr lang="en-US" altLang="en-US" sz="1400" smtClean="0"/>
              <a:pPr>
                <a:spcBef>
                  <a:spcPct val="0"/>
                </a:spcBef>
              </a:pPr>
              <a:t>33</a:t>
            </a:fld>
            <a:endParaRPr lang="en-US" altLang="en-US" sz="1400"/>
          </a:p>
        </p:txBody>
      </p:sp>
      <p:sp>
        <p:nvSpPr>
          <p:cNvPr id="8195" name="Rectangle 1"/>
          <p:cNvSpPr>
            <a:spLocks noGrp="1" noRot="1" noChangeAspect="1" noChangeArrowheads="1" noTextEdit="1"/>
          </p:cNvSpPr>
          <p:nvPr>
            <p:ph type="sldImg"/>
          </p:nvPr>
        </p:nvSpPr>
        <p:spPr>
          <a:xfrm>
            <a:off x="1371600" y="763588"/>
            <a:ext cx="5029200" cy="37719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196" name="Rectangle 2"/>
          <p:cNvSpPr>
            <a:spLocks noGrp="1" noChangeArrowheads="1"/>
          </p:cNvSpPr>
          <p:nvPr>
            <p:ph type="body" idx="1"/>
          </p:nvPr>
        </p:nvSpPr>
        <p:spPr>
          <a:xfrm>
            <a:off x="777875" y="4776788"/>
            <a:ext cx="6218238" cy="4525962"/>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95949478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4" name="Rectangle 6"/>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5C4EDEA6-62A6-400D-8371-94853E53A5DE}" type="slidenum">
              <a:rPr lang="en-US" altLang="en-US" sz="1400" smtClean="0"/>
              <a:pPr>
                <a:spcBef>
                  <a:spcPct val="0"/>
                </a:spcBef>
              </a:pPr>
              <a:t>34</a:t>
            </a:fld>
            <a:endParaRPr lang="en-US" altLang="en-US" sz="1400"/>
          </a:p>
        </p:txBody>
      </p:sp>
      <p:sp>
        <p:nvSpPr>
          <p:cNvPr id="8195" name="Rectangle 1"/>
          <p:cNvSpPr>
            <a:spLocks noGrp="1" noRot="1" noChangeAspect="1" noChangeArrowheads="1" noTextEdit="1"/>
          </p:cNvSpPr>
          <p:nvPr>
            <p:ph type="sldImg"/>
          </p:nvPr>
        </p:nvSpPr>
        <p:spPr>
          <a:xfrm>
            <a:off x="1371600" y="763588"/>
            <a:ext cx="5029200" cy="37719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196" name="Rectangle 2"/>
          <p:cNvSpPr>
            <a:spLocks noGrp="1" noChangeArrowheads="1"/>
          </p:cNvSpPr>
          <p:nvPr>
            <p:ph type="body" idx="1"/>
          </p:nvPr>
        </p:nvSpPr>
        <p:spPr>
          <a:xfrm>
            <a:off x="777875" y="4776788"/>
            <a:ext cx="6218238" cy="4525962"/>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416248461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4" name="Rectangle 6"/>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5C4EDEA6-62A6-400D-8371-94853E53A5DE}" type="slidenum">
              <a:rPr lang="en-US" altLang="en-US" sz="1400" smtClean="0"/>
              <a:pPr>
                <a:spcBef>
                  <a:spcPct val="0"/>
                </a:spcBef>
              </a:pPr>
              <a:t>35</a:t>
            </a:fld>
            <a:endParaRPr lang="en-US" altLang="en-US" sz="1400"/>
          </a:p>
        </p:txBody>
      </p:sp>
      <p:sp>
        <p:nvSpPr>
          <p:cNvPr id="8195" name="Rectangle 1"/>
          <p:cNvSpPr>
            <a:spLocks noGrp="1" noRot="1" noChangeAspect="1" noChangeArrowheads="1" noTextEdit="1"/>
          </p:cNvSpPr>
          <p:nvPr>
            <p:ph type="sldImg"/>
          </p:nvPr>
        </p:nvSpPr>
        <p:spPr>
          <a:xfrm>
            <a:off x="1371600" y="763588"/>
            <a:ext cx="5029200" cy="37719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196" name="Rectangle 2"/>
          <p:cNvSpPr>
            <a:spLocks noGrp="1" noChangeArrowheads="1"/>
          </p:cNvSpPr>
          <p:nvPr>
            <p:ph type="body" idx="1"/>
          </p:nvPr>
        </p:nvSpPr>
        <p:spPr>
          <a:xfrm>
            <a:off x="777875" y="4776788"/>
            <a:ext cx="6218238" cy="4525962"/>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394577996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4" name="Rectangle 6"/>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5C4EDEA6-62A6-400D-8371-94853E53A5DE}" type="slidenum">
              <a:rPr lang="en-US" altLang="en-US" sz="1400" smtClean="0"/>
              <a:pPr>
                <a:spcBef>
                  <a:spcPct val="0"/>
                </a:spcBef>
              </a:pPr>
              <a:t>38</a:t>
            </a:fld>
            <a:endParaRPr lang="en-US" altLang="en-US" sz="1400"/>
          </a:p>
        </p:txBody>
      </p:sp>
      <p:sp>
        <p:nvSpPr>
          <p:cNvPr id="8195" name="Rectangle 1"/>
          <p:cNvSpPr>
            <a:spLocks noGrp="1" noRot="1" noChangeAspect="1" noChangeArrowheads="1" noTextEdit="1"/>
          </p:cNvSpPr>
          <p:nvPr>
            <p:ph type="sldImg"/>
          </p:nvPr>
        </p:nvSpPr>
        <p:spPr>
          <a:xfrm>
            <a:off x="1371600" y="763588"/>
            <a:ext cx="5029200" cy="37719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196" name="Rectangle 2"/>
          <p:cNvSpPr>
            <a:spLocks noGrp="1" noChangeArrowheads="1"/>
          </p:cNvSpPr>
          <p:nvPr>
            <p:ph type="body" idx="1"/>
          </p:nvPr>
        </p:nvSpPr>
        <p:spPr>
          <a:xfrm>
            <a:off x="777875" y="4776788"/>
            <a:ext cx="6218238" cy="4525962"/>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20540668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4" name="Rectangle 6"/>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5C4EDEA6-62A6-400D-8371-94853E53A5DE}" type="slidenum">
              <a:rPr lang="en-US" altLang="en-US" sz="1400" smtClean="0"/>
              <a:pPr>
                <a:spcBef>
                  <a:spcPct val="0"/>
                </a:spcBef>
              </a:pPr>
              <a:t>5</a:t>
            </a:fld>
            <a:endParaRPr lang="en-US" altLang="en-US" sz="1400"/>
          </a:p>
        </p:txBody>
      </p:sp>
      <p:sp>
        <p:nvSpPr>
          <p:cNvPr id="8195" name="Rectangle 1"/>
          <p:cNvSpPr>
            <a:spLocks noGrp="1" noRot="1" noChangeAspect="1" noChangeArrowheads="1" noTextEdit="1"/>
          </p:cNvSpPr>
          <p:nvPr>
            <p:ph type="sldImg"/>
          </p:nvPr>
        </p:nvSpPr>
        <p:spPr>
          <a:xfrm>
            <a:off x="1371600" y="763588"/>
            <a:ext cx="5029200" cy="37719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196" name="Rectangle 2"/>
          <p:cNvSpPr>
            <a:spLocks noGrp="1" noChangeArrowheads="1"/>
          </p:cNvSpPr>
          <p:nvPr>
            <p:ph type="body" idx="1"/>
          </p:nvPr>
        </p:nvSpPr>
        <p:spPr>
          <a:xfrm>
            <a:off x="777875" y="4776788"/>
            <a:ext cx="6218238" cy="4525962"/>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25345174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4" name="Rectangle 6"/>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5C4EDEA6-62A6-400D-8371-94853E53A5DE}" type="slidenum">
              <a:rPr lang="en-US" altLang="en-US" sz="1400" smtClean="0"/>
              <a:pPr>
                <a:spcBef>
                  <a:spcPct val="0"/>
                </a:spcBef>
              </a:pPr>
              <a:t>6</a:t>
            </a:fld>
            <a:endParaRPr lang="en-US" altLang="en-US" sz="1400"/>
          </a:p>
        </p:txBody>
      </p:sp>
      <p:sp>
        <p:nvSpPr>
          <p:cNvPr id="8195" name="Rectangle 1"/>
          <p:cNvSpPr>
            <a:spLocks noGrp="1" noRot="1" noChangeAspect="1" noChangeArrowheads="1" noTextEdit="1"/>
          </p:cNvSpPr>
          <p:nvPr>
            <p:ph type="sldImg"/>
          </p:nvPr>
        </p:nvSpPr>
        <p:spPr>
          <a:xfrm>
            <a:off x="1371600" y="763588"/>
            <a:ext cx="5029200" cy="37719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196" name="Rectangle 2"/>
          <p:cNvSpPr>
            <a:spLocks noGrp="1" noChangeArrowheads="1"/>
          </p:cNvSpPr>
          <p:nvPr>
            <p:ph type="body" idx="1"/>
          </p:nvPr>
        </p:nvSpPr>
        <p:spPr>
          <a:xfrm>
            <a:off x="777875" y="4776788"/>
            <a:ext cx="6218238" cy="4525962"/>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886910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4" name="Rectangle 6"/>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5C4EDEA6-62A6-400D-8371-94853E53A5DE}" type="slidenum">
              <a:rPr lang="en-US" altLang="en-US" sz="1400" smtClean="0"/>
              <a:pPr>
                <a:spcBef>
                  <a:spcPct val="0"/>
                </a:spcBef>
              </a:pPr>
              <a:t>7</a:t>
            </a:fld>
            <a:endParaRPr lang="en-US" altLang="en-US" sz="1400"/>
          </a:p>
        </p:txBody>
      </p:sp>
      <p:sp>
        <p:nvSpPr>
          <p:cNvPr id="8195" name="Rectangle 1"/>
          <p:cNvSpPr>
            <a:spLocks noGrp="1" noRot="1" noChangeAspect="1" noChangeArrowheads="1" noTextEdit="1"/>
          </p:cNvSpPr>
          <p:nvPr>
            <p:ph type="sldImg"/>
          </p:nvPr>
        </p:nvSpPr>
        <p:spPr>
          <a:xfrm>
            <a:off x="1371600" y="763588"/>
            <a:ext cx="5029200" cy="37719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196" name="Rectangle 2"/>
          <p:cNvSpPr>
            <a:spLocks noGrp="1" noChangeArrowheads="1"/>
          </p:cNvSpPr>
          <p:nvPr>
            <p:ph type="body" idx="1"/>
          </p:nvPr>
        </p:nvSpPr>
        <p:spPr>
          <a:xfrm>
            <a:off x="777875" y="4776788"/>
            <a:ext cx="6218238" cy="4525962"/>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6816414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4" name="Rectangle 6"/>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5C4EDEA6-62A6-400D-8371-94853E53A5DE}" type="slidenum">
              <a:rPr lang="en-US" altLang="en-US" sz="1400" smtClean="0"/>
              <a:pPr>
                <a:spcBef>
                  <a:spcPct val="0"/>
                </a:spcBef>
              </a:pPr>
              <a:t>8</a:t>
            </a:fld>
            <a:endParaRPr lang="en-US" altLang="en-US" sz="1400"/>
          </a:p>
        </p:txBody>
      </p:sp>
      <p:sp>
        <p:nvSpPr>
          <p:cNvPr id="8195" name="Rectangle 1"/>
          <p:cNvSpPr>
            <a:spLocks noGrp="1" noRot="1" noChangeAspect="1" noChangeArrowheads="1" noTextEdit="1"/>
          </p:cNvSpPr>
          <p:nvPr>
            <p:ph type="sldImg"/>
          </p:nvPr>
        </p:nvSpPr>
        <p:spPr>
          <a:xfrm>
            <a:off x="1371600" y="763588"/>
            <a:ext cx="5029200" cy="37719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196" name="Rectangle 2"/>
          <p:cNvSpPr>
            <a:spLocks noGrp="1" noChangeArrowheads="1"/>
          </p:cNvSpPr>
          <p:nvPr>
            <p:ph type="body" idx="1"/>
          </p:nvPr>
        </p:nvSpPr>
        <p:spPr>
          <a:xfrm>
            <a:off x="777875" y="4776788"/>
            <a:ext cx="6218238" cy="4525962"/>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28357737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4" name="Rectangle 6"/>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5C4EDEA6-62A6-400D-8371-94853E53A5DE}" type="slidenum">
              <a:rPr lang="en-US" altLang="en-US" sz="1400" smtClean="0"/>
              <a:pPr>
                <a:spcBef>
                  <a:spcPct val="0"/>
                </a:spcBef>
              </a:pPr>
              <a:t>9</a:t>
            </a:fld>
            <a:endParaRPr lang="en-US" altLang="en-US" sz="1400"/>
          </a:p>
        </p:txBody>
      </p:sp>
      <p:sp>
        <p:nvSpPr>
          <p:cNvPr id="8195" name="Rectangle 1"/>
          <p:cNvSpPr>
            <a:spLocks noGrp="1" noRot="1" noChangeAspect="1" noChangeArrowheads="1" noTextEdit="1"/>
          </p:cNvSpPr>
          <p:nvPr>
            <p:ph type="sldImg"/>
          </p:nvPr>
        </p:nvSpPr>
        <p:spPr>
          <a:xfrm>
            <a:off x="1371600" y="763588"/>
            <a:ext cx="5029200" cy="37719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196" name="Rectangle 2"/>
          <p:cNvSpPr>
            <a:spLocks noGrp="1" noChangeArrowheads="1"/>
          </p:cNvSpPr>
          <p:nvPr>
            <p:ph type="body" idx="1"/>
          </p:nvPr>
        </p:nvSpPr>
        <p:spPr>
          <a:xfrm>
            <a:off x="777875" y="4776788"/>
            <a:ext cx="6218238" cy="4525962"/>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7680466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4" name="Rectangle 6"/>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5C4EDEA6-62A6-400D-8371-94853E53A5DE}" type="slidenum">
              <a:rPr lang="en-US" altLang="en-US" sz="1400" smtClean="0"/>
              <a:pPr>
                <a:spcBef>
                  <a:spcPct val="0"/>
                </a:spcBef>
              </a:pPr>
              <a:t>10</a:t>
            </a:fld>
            <a:endParaRPr lang="en-US" altLang="en-US" sz="1400"/>
          </a:p>
        </p:txBody>
      </p:sp>
      <p:sp>
        <p:nvSpPr>
          <p:cNvPr id="8195" name="Rectangle 1"/>
          <p:cNvSpPr>
            <a:spLocks noGrp="1" noRot="1" noChangeAspect="1" noChangeArrowheads="1" noTextEdit="1"/>
          </p:cNvSpPr>
          <p:nvPr>
            <p:ph type="sldImg"/>
          </p:nvPr>
        </p:nvSpPr>
        <p:spPr>
          <a:xfrm>
            <a:off x="1371600" y="763588"/>
            <a:ext cx="5029200" cy="37719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196" name="Rectangle 2"/>
          <p:cNvSpPr>
            <a:spLocks noGrp="1" noChangeArrowheads="1"/>
          </p:cNvSpPr>
          <p:nvPr>
            <p:ph type="body" idx="1"/>
          </p:nvPr>
        </p:nvSpPr>
        <p:spPr>
          <a:xfrm>
            <a:off x="777875" y="4776788"/>
            <a:ext cx="6218238" cy="4525962"/>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39409626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260475" y="1236663"/>
            <a:ext cx="7559675" cy="2632075"/>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260475" y="3970338"/>
            <a:ext cx="7559675" cy="1825625"/>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Rectangle 3"/>
          <p:cNvSpPr>
            <a:spLocks noGrp="1" noChangeArrowheads="1"/>
          </p:cNvSpPr>
          <p:nvPr>
            <p:ph type="dt" idx="10"/>
          </p:nvPr>
        </p:nvSpPr>
        <p:spPr>
          <a:ln/>
        </p:spPr>
        <p:txBody>
          <a:bodyPr/>
          <a:lstStyle>
            <a:lvl1pPr>
              <a:defRPr/>
            </a:lvl1pPr>
          </a:lstStyle>
          <a:p>
            <a:pPr>
              <a:defRPr/>
            </a:pPr>
            <a:fld id="{ACCB89AB-B18E-4494-98D9-3C36D630CAFE}" type="datetime1">
              <a:rPr lang="el-GR" altLang="en-US" smtClean="0"/>
              <a:t>1/7/2021</a:t>
            </a:fld>
            <a:endParaRPr lang="en-US" altLang="en-US"/>
          </a:p>
        </p:txBody>
      </p:sp>
      <p:sp>
        <p:nvSpPr>
          <p:cNvPr id="5" name="Rectangle 4"/>
          <p:cNvSpPr>
            <a:spLocks noGrp="1" noChangeArrowheads="1"/>
          </p:cNvSpPr>
          <p:nvPr>
            <p:ph type="ftr" idx="11"/>
          </p:nvPr>
        </p:nvSpPr>
        <p:spPr>
          <a:ln/>
        </p:spPr>
        <p:txBody>
          <a:bodyPr/>
          <a:lstStyle>
            <a:lvl1pPr>
              <a:defRPr/>
            </a:lvl1pPr>
          </a:lstStyle>
          <a:p>
            <a:pPr>
              <a:defRPr/>
            </a:pPr>
            <a:r>
              <a:rPr lang="en-US" altLang="en-US"/>
              <a:t>HRY591 - </a:t>
            </a:r>
            <a:r>
              <a:rPr lang="el-GR" altLang="en-US"/>
              <a:t>Αναδιατασσόμενα ψηφιακά συστήματα</a:t>
            </a:r>
            <a:endParaRPr lang="en-US" altLang="en-US"/>
          </a:p>
        </p:txBody>
      </p:sp>
      <p:sp>
        <p:nvSpPr>
          <p:cNvPr id="6" name="Rectangle 5"/>
          <p:cNvSpPr>
            <a:spLocks noGrp="1" noChangeArrowheads="1"/>
          </p:cNvSpPr>
          <p:nvPr>
            <p:ph type="sldNum" idx="12"/>
          </p:nvPr>
        </p:nvSpPr>
        <p:spPr>
          <a:ln/>
        </p:spPr>
        <p:txBody>
          <a:bodyPr/>
          <a:lstStyle>
            <a:lvl1pPr>
              <a:defRPr/>
            </a:lvl1pPr>
          </a:lstStyle>
          <a:p>
            <a:pPr>
              <a:defRPr/>
            </a:pPr>
            <a:fld id="{E1E8E36D-1BAF-478B-8FB7-CB7F5836ACDF}" type="slidenum">
              <a:rPr lang="en-US" altLang="en-US"/>
              <a:pPr>
                <a:defRPr/>
              </a:pPr>
              <a:t>‹#›</a:t>
            </a:fld>
            <a:endParaRPr lang="en-US" altLang="en-US"/>
          </a:p>
        </p:txBody>
      </p:sp>
    </p:spTree>
    <p:extLst>
      <p:ext uri="{BB962C8B-B14F-4D97-AF65-F5344CB8AC3E}">
        <p14:creationId xmlns:p14="http://schemas.microsoft.com/office/powerpoint/2010/main" val="19675343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p:cNvSpPr>
            <a:spLocks noGrp="1" noChangeArrowheads="1"/>
          </p:cNvSpPr>
          <p:nvPr>
            <p:ph type="dt" idx="10"/>
          </p:nvPr>
        </p:nvSpPr>
        <p:spPr>
          <a:ln/>
        </p:spPr>
        <p:txBody>
          <a:bodyPr/>
          <a:lstStyle>
            <a:lvl1pPr>
              <a:defRPr/>
            </a:lvl1pPr>
          </a:lstStyle>
          <a:p>
            <a:pPr>
              <a:defRPr/>
            </a:pPr>
            <a:fld id="{F77990BC-45C8-48A3-AAC6-86EA063D2976}" type="datetime1">
              <a:rPr lang="el-GR" altLang="en-US" smtClean="0"/>
              <a:t>1/7/2021</a:t>
            </a:fld>
            <a:endParaRPr lang="en-US" altLang="en-US"/>
          </a:p>
        </p:txBody>
      </p:sp>
      <p:sp>
        <p:nvSpPr>
          <p:cNvPr id="5" name="Rectangle 4"/>
          <p:cNvSpPr>
            <a:spLocks noGrp="1" noChangeArrowheads="1"/>
          </p:cNvSpPr>
          <p:nvPr>
            <p:ph type="ftr" idx="11"/>
          </p:nvPr>
        </p:nvSpPr>
        <p:spPr>
          <a:ln/>
        </p:spPr>
        <p:txBody>
          <a:bodyPr/>
          <a:lstStyle>
            <a:lvl1pPr>
              <a:defRPr/>
            </a:lvl1pPr>
          </a:lstStyle>
          <a:p>
            <a:pPr>
              <a:defRPr/>
            </a:pPr>
            <a:r>
              <a:rPr lang="en-US" altLang="en-US"/>
              <a:t>HRY591 - </a:t>
            </a:r>
            <a:r>
              <a:rPr lang="el-GR" altLang="en-US"/>
              <a:t>Αναδιατασσόμενα ψηφιακά συστήματα</a:t>
            </a:r>
            <a:endParaRPr lang="en-US" altLang="en-US"/>
          </a:p>
        </p:txBody>
      </p:sp>
      <p:sp>
        <p:nvSpPr>
          <p:cNvPr id="6" name="Rectangle 5"/>
          <p:cNvSpPr>
            <a:spLocks noGrp="1" noChangeArrowheads="1"/>
          </p:cNvSpPr>
          <p:nvPr>
            <p:ph type="sldNum" idx="12"/>
          </p:nvPr>
        </p:nvSpPr>
        <p:spPr>
          <a:ln/>
        </p:spPr>
        <p:txBody>
          <a:bodyPr/>
          <a:lstStyle>
            <a:lvl1pPr>
              <a:defRPr/>
            </a:lvl1pPr>
          </a:lstStyle>
          <a:p>
            <a:pPr>
              <a:defRPr/>
            </a:pPr>
            <a:fld id="{6C5416F9-D6AA-4330-8405-36F831FDEFB8}" type="slidenum">
              <a:rPr lang="en-US" altLang="en-US"/>
              <a:pPr>
                <a:defRPr/>
              </a:pPr>
              <a:t>‹#›</a:t>
            </a:fld>
            <a:endParaRPr lang="en-US" altLang="en-US"/>
          </a:p>
        </p:txBody>
      </p:sp>
    </p:spTree>
    <p:extLst>
      <p:ext uri="{BB962C8B-B14F-4D97-AF65-F5344CB8AC3E}">
        <p14:creationId xmlns:p14="http://schemas.microsoft.com/office/powerpoint/2010/main" val="10091699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305675" y="301625"/>
            <a:ext cx="2266950" cy="58499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503238" y="301625"/>
            <a:ext cx="6650037" cy="58499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p:cNvSpPr>
            <a:spLocks noGrp="1" noChangeArrowheads="1"/>
          </p:cNvSpPr>
          <p:nvPr>
            <p:ph type="dt" idx="10"/>
          </p:nvPr>
        </p:nvSpPr>
        <p:spPr>
          <a:ln/>
        </p:spPr>
        <p:txBody>
          <a:bodyPr/>
          <a:lstStyle>
            <a:lvl1pPr>
              <a:defRPr/>
            </a:lvl1pPr>
          </a:lstStyle>
          <a:p>
            <a:pPr>
              <a:defRPr/>
            </a:pPr>
            <a:fld id="{C2D27FAC-6C0B-4E33-9632-5FC15053A6CA}" type="datetime1">
              <a:rPr lang="el-GR" altLang="en-US" smtClean="0"/>
              <a:t>1/7/2021</a:t>
            </a:fld>
            <a:endParaRPr lang="en-US" altLang="en-US"/>
          </a:p>
        </p:txBody>
      </p:sp>
      <p:sp>
        <p:nvSpPr>
          <p:cNvPr id="5" name="Rectangle 4"/>
          <p:cNvSpPr>
            <a:spLocks noGrp="1" noChangeArrowheads="1"/>
          </p:cNvSpPr>
          <p:nvPr>
            <p:ph type="ftr" idx="11"/>
          </p:nvPr>
        </p:nvSpPr>
        <p:spPr>
          <a:ln/>
        </p:spPr>
        <p:txBody>
          <a:bodyPr/>
          <a:lstStyle>
            <a:lvl1pPr>
              <a:defRPr/>
            </a:lvl1pPr>
          </a:lstStyle>
          <a:p>
            <a:pPr>
              <a:defRPr/>
            </a:pPr>
            <a:r>
              <a:rPr lang="en-US" altLang="en-US"/>
              <a:t>HRY591 - </a:t>
            </a:r>
            <a:r>
              <a:rPr lang="el-GR" altLang="en-US"/>
              <a:t>Αναδιατασσόμενα ψηφιακά συστήματα</a:t>
            </a:r>
            <a:endParaRPr lang="en-US" altLang="en-US"/>
          </a:p>
        </p:txBody>
      </p:sp>
      <p:sp>
        <p:nvSpPr>
          <p:cNvPr id="6" name="Rectangle 5"/>
          <p:cNvSpPr>
            <a:spLocks noGrp="1" noChangeArrowheads="1"/>
          </p:cNvSpPr>
          <p:nvPr>
            <p:ph type="sldNum" idx="12"/>
          </p:nvPr>
        </p:nvSpPr>
        <p:spPr>
          <a:ln/>
        </p:spPr>
        <p:txBody>
          <a:bodyPr/>
          <a:lstStyle>
            <a:lvl1pPr>
              <a:defRPr/>
            </a:lvl1pPr>
          </a:lstStyle>
          <a:p>
            <a:pPr>
              <a:defRPr/>
            </a:pPr>
            <a:fld id="{F644D70C-724B-4CBB-902D-0F5CD42320BD}" type="slidenum">
              <a:rPr lang="en-US" altLang="en-US"/>
              <a:pPr>
                <a:defRPr/>
              </a:pPr>
              <a:t>‹#›</a:t>
            </a:fld>
            <a:endParaRPr lang="en-US" altLang="en-US"/>
          </a:p>
        </p:txBody>
      </p:sp>
    </p:spTree>
    <p:extLst>
      <p:ext uri="{BB962C8B-B14F-4D97-AF65-F5344CB8AC3E}">
        <p14:creationId xmlns:p14="http://schemas.microsoft.com/office/powerpoint/2010/main" val="90597024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503238" y="301625"/>
            <a:ext cx="9069387" cy="1260475"/>
          </a:xfrm>
        </p:spPr>
        <p:txBody>
          <a:bodyPr/>
          <a:lstStyle/>
          <a:p>
            <a:r>
              <a:rPr lang="en-US"/>
              <a:t>Click to edit Master title style</a:t>
            </a:r>
          </a:p>
        </p:txBody>
      </p:sp>
      <p:sp>
        <p:nvSpPr>
          <p:cNvPr id="3" name="Rectangle 3"/>
          <p:cNvSpPr>
            <a:spLocks noGrp="1" noChangeArrowheads="1"/>
          </p:cNvSpPr>
          <p:nvPr>
            <p:ph type="dt" idx="10"/>
          </p:nvPr>
        </p:nvSpPr>
        <p:spPr>
          <a:xfrm>
            <a:off x="503238" y="7132637"/>
            <a:ext cx="2346325" cy="273051"/>
          </a:xfrm>
          <a:ln/>
        </p:spPr>
        <p:txBody>
          <a:bodyPr/>
          <a:lstStyle>
            <a:lvl1pPr>
              <a:defRPr/>
            </a:lvl1pPr>
          </a:lstStyle>
          <a:p>
            <a:pPr>
              <a:defRPr/>
            </a:pPr>
            <a:fld id="{E7EBD80C-F759-47C0-B8CE-125686B953FC}" type="datetime1">
              <a:rPr lang="el-GR" altLang="en-US" smtClean="0"/>
              <a:t>1/7/2021</a:t>
            </a:fld>
            <a:endParaRPr lang="en-US" altLang="en-US"/>
          </a:p>
        </p:txBody>
      </p:sp>
      <p:sp>
        <p:nvSpPr>
          <p:cNvPr id="4" name="Rectangle 4"/>
          <p:cNvSpPr>
            <a:spLocks noGrp="1" noChangeArrowheads="1"/>
          </p:cNvSpPr>
          <p:nvPr>
            <p:ph type="ftr" idx="11"/>
          </p:nvPr>
        </p:nvSpPr>
        <p:spPr>
          <a:xfrm>
            <a:off x="2982912" y="7132637"/>
            <a:ext cx="4114800" cy="273051"/>
          </a:xfrm>
          <a:ln/>
        </p:spPr>
        <p:txBody>
          <a:bodyPr/>
          <a:lstStyle>
            <a:lvl1pPr>
              <a:defRPr/>
            </a:lvl1pPr>
          </a:lstStyle>
          <a:p>
            <a:pPr>
              <a:defRPr/>
            </a:pPr>
            <a:r>
              <a:rPr lang="en-US" altLang="en-US"/>
              <a:t>HRY591 - </a:t>
            </a:r>
            <a:r>
              <a:rPr lang="el-GR" altLang="en-US"/>
              <a:t>Αναδιατασσόμενα ψηφιακά συστήματα</a:t>
            </a:r>
            <a:endParaRPr lang="en-US" altLang="en-US"/>
          </a:p>
        </p:txBody>
      </p:sp>
      <p:sp>
        <p:nvSpPr>
          <p:cNvPr id="5" name="Rectangle 5"/>
          <p:cNvSpPr>
            <a:spLocks noGrp="1" noChangeArrowheads="1"/>
          </p:cNvSpPr>
          <p:nvPr>
            <p:ph type="sldNum" idx="12"/>
          </p:nvPr>
        </p:nvSpPr>
        <p:spPr>
          <a:xfrm>
            <a:off x="7227888" y="7132637"/>
            <a:ext cx="2346325" cy="273051"/>
          </a:xfrm>
          <a:ln/>
        </p:spPr>
        <p:txBody>
          <a:bodyPr/>
          <a:lstStyle>
            <a:lvl1pPr>
              <a:defRPr/>
            </a:lvl1pPr>
          </a:lstStyle>
          <a:p>
            <a:pPr>
              <a:defRPr/>
            </a:pPr>
            <a:fld id="{A14E5853-4A2F-4836-AD05-ECCC0E4103DA}" type="slidenum">
              <a:rPr lang="en-US" altLang="en-US"/>
              <a:pPr>
                <a:defRPr/>
              </a:pPr>
              <a:t>‹#›</a:t>
            </a:fld>
            <a:endParaRPr lang="en-US" altLang="en-US"/>
          </a:p>
        </p:txBody>
      </p:sp>
    </p:spTree>
    <p:extLst>
      <p:ext uri="{BB962C8B-B14F-4D97-AF65-F5344CB8AC3E}">
        <p14:creationId xmlns:p14="http://schemas.microsoft.com/office/powerpoint/2010/main" val="24786874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p:cNvSpPr>
            <a:spLocks noGrp="1" noChangeArrowheads="1"/>
          </p:cNvSpPr>
          <p:nvPr>
            <p:ph type="dt" idx="10"/>
          </p:nvPr>
        </p:nvSpPr>
        <p:spPr>
          <a:ln/>
        </p:spPr>
        <p:txBody>
          <a:bodyPr/>
          <a:lstStyle>
            <a:lvl1pPr>
              <a:defRPr/>
            </a:lvl1pPr>
          </a:lstStyle>
          <a:p>
            <a:pPr>
              <a:defRPr/>
            </a:pPr>
            <a:fld id="{727D1690-22F1-4D45-B545-4C050023D290}" type="datetime1">
              <a:rPr lang="el-GR" altLang="en-US" smtClean="0"/>
              <a:t>1/7/2021</a:t>
            </a:fld>
            <a:endParaRPr lang="en-US" altLang="en-US"/>
          </a:p>
        </p:txBody>
      </p:sp>
      <p:sp>
        <p:nvSpPr>
          <p:cNvPr id="5" name="Rectangle 4"/>
          <p:cNvSpPr>
            <a:spLocks noGrp="1" noChangeArrowheads="1"/>
          </p:cNvSpPr>
          <p:nvPr>
            <p:ph type="ftr" idx="11"/>
          </p:nvPr>
        </p:nvSpPr>
        <p:spPr>
          <a:ln/>
        </p:spPr>
        <p:txBody>
          <a:bodyPr/>
          <a:lstStyle>
            <a:lvl1pPr>
              <a:defRPr/>
            </a:lvl1pPr>
          </a:lstStyle>
          <a:p>
            <a:pPr>
              <a:defRPr/>
            </a:pPr>
            <a:r>
              <a:rPr lang="en-US" altLang="en-US"/>
              <a:t>HRY591 - </a:t>
            </a:r>
            <a:r>
              <a:rPr lang="el-GR" altLang="en-US"/>
              <a:t>Αναδιατασσόμενα ψηφιακά συστήματα</a:t>
            </a:r>
            <a:endParaRPr lang="en-US" altLang="en-US"/>
          </a:p>
        </p:txBody>
      </p:sp>
      <p:sp>
        <p:nvSpPr>
          <p:cNvPr id="6" name="Rectangle 5"/>
          <p:cNvSpPr>
            <a:spLocks noGrp="1" noChangeArrowheads="1"/>
          </p:cNvSpPr>
          <p:nvPr>
            <p:ph type="sldNum" idx="12"/>
          </p:nvPr>
        </p:nvSpPr>
        <p:spPr>
          <a:ln/>
        </p:spPr>
        <p:txBody>
          <a:bodyPr/>
          <a:lstStyle>
            <a:lvl1pPr>
              <a:defRPr/>
            </a:lvl1pPr>
          </a:lstStyle>
          <a:p>
            <a:pPr>
              <a:defRPr/>
            </a:pPr>
            <a:fld id="{460E9EF3-B6A7-4F1D-B053-9FDAD76189F0}" type="slidenum">
              <a:rPr lang="en-US" altLang="en-US"/>
              <a:pPr>
                <a:defRPr/>
              </a:pPr>
              <a:t>‹#›</a:t>
            </a:fld>
            <a:endParaRPr lang="en-US" altLang="en-US"/>
          </a:p>
        </p:txBody>
      </p:sp>
    </p:spTree>
    <p:extLst>
      <p:ext uri="{BB962C8B-B14F-4D97-AF65-F5344CB8AC3E}">
        <p14:creationId xmlns:p14="http://schemas.microsoft.com/office/powerpoint/2010/main" val="9227974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7388" y="1884363"/>
            <a:ext cx="8694737" cy="31448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687388" y="5059363"/>
            <a:ext cx="8694737" cy="16525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
        <p:nvSpPr>
          <p:cNvPr id="4" name="Rectangle 3"/>
          <p:cNvSpPr>
            <a:spLocks noGrp="1" noChangeArrowheads="1"/>
          </p:cNvSpPr>
          <p:nvPr>
            <p:ph type="dt" idx="10"/>
          </p:nvPr>
        </p:nvSpPr>
        <p:spPr>
          <a:ln/>
        </p:spPr>
        <p:txBody>
          <a:bodyPr/>
          <a:lstStyle>
            <a:lvl1pPr>
              <a:defRPr/>
            </a:lvl1pPr>
          </a:lstStyle>
          <a:p>
            <a:pPr>
              <a:defRPr/>
            </a:pPr>
            <a:fld id="{EB66FD7D-FB5F-4A0B-8776-37BAB5E1AA23}" type="datetime1">
              <a:rPr lang="el-GR" altLang="en-US" smtClean="0"/>
              <a:t>1/7/2021</a:t>
            </a:fld>
            <a:endParaRPr lang="en-US" altLang="en-US"/>
          </a:p>
        </p:txBody>
      </p:sp>
      <p:sp>
        <p:nvSpPr>
          <p:cNvPr id="5" name="Rectangle 4"/>
          <p:cNvSpPr>
            <a:spLocks noGrp="1" noChangeArrowheads="1"/>
          </p:cNvSpPr>
          <p:nvPr>
            <p:ph type="ftr" idx="11"/>
          </p:nvPr>
        </p:nvSpPr>
        <p:spPr>
          <a:ln/>
        </p:spPr>
        <p:txBody>
          <a:bodyPr/>
          <a:lstStyle>
            <a:lvl1pPr>
              <a:defRPr/>
            </a:lvl1pPr>
          </a:lstStyle>
          <a:p>
            <a:pPr>
              <a:defRPr/>
            </a:pPr>
            <a:r>
              <a:rPr lang="en-US" altLang="en-US"/>
              <a:t>HRY591 - </a:t>
            </a:r>
            <a:r>
              <a:rPr lang="el-GR" altLang="en-US"/>
              <a:t>Αναδιατασσόμενα ψηφιακά συστήματα</a:t>
            </a:r>
            <a:endParaRPr lang="en-US" altLang="en-US"/>
          </a:p>
        </p:txBody>
      </p:sp>
      <p:sp>
        <p:nvSpPr>
          <p:cNvPr id="6" name="Rectangle 5"/>
          <p:cNvSpPr>
            <a:spLocks noGrp="1" noChangeArrowheads="1"/>
          </p:cNvSpPr>
          <p:nvPr>
            <p:ph type="sldNum" idx="12"/>
          </p:nvPr>
        </p:nvSpPr>
        <p:spPr>
          <a:ln/>
        </p:spPr>
        <p:txBody>
          <a:bodyPr/>
          <a:lstStyle>
            <a:lvl1pPr>
              <a:defRPr/>
            </a:lvl1pPr>
          </a:lstStyle>
          <a:p>
            <a:pPr>
              <a:defRPr/>
            </a:pPr>
            <a:fld id="{7FFDF2F0-24C9-45E7-97D2-4800926F7888}" type="slidenum">
              <a:rPr lang="en-US" altLang="en-US"/>
              <a:pPr>
                <a:defRPr/>
              </a:pPr>
              <a:t>‹#›</a:t>
            </a:fld>
            <a:endParaRPr lang="en-US" altLang="en-US"/>
          </a:p>
        </p:txBody>
      </p:sp>
    </p:spTree>
    <p:extLst>
      <p:ext uri="{BB962C8B-B14F-4D97-AF65-F5344CB8AC3E}">
        <p14:creationId xmlns:p14="http://schemas.microsoft.com/office/powerpoint/2010/main" val="40928480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03238" y="1768475"/>
            <a:ext cx="4457700" cy="43830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113338" y="1768475"/>
            <a:ext cx="4459287" cy="43830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p:cNvSpPr>
            <a:spLocks noGrp="1" noChangeArrowheads="1"/>
          </p:cNvSpPr>
          <p:nvPr>
            <p:ph type="dt" idx="10"/>
          </p:nvPr>
        </p:nvSpPr>
        <p:spPr>
          <a:ln/>
        </p:spPr>
        <p:txBody>
          <a:bodyPr/>
          <a:lstStyle>
            <a:lvl1pPr>
              <a:defRPr/>
            </a:lvl1pPr>
          </a:lstStyle>
          <a:p>
            <a:pPr>
              <a:defRPr/>
            </a:pPr>
            <a:fld id="{ED7A1F37-7349-484D-9F1F-DAB9397B90DD}" type="datetime1">
              <a:rPr lang="el-GR" altLang="en-US" smtClean="0"/>
              <a:t>1/7/2021</a:t>
            </a:fld>
            <a:endParaRPr lang="en-US" altLang="en-US"/>
          </a:p>
        </p:txBody>
      </p:sp>
      <p:sp>
        <p:nvSpPr>
          <p:cNvPr id="6" name="Rectangle 4"/>
          <p:cNvSpPr>
            <a:spLocks noGrp="1" noChangeArrowheads="1"/>
          </p:cNvSpPr>
          <p:nvPr>
            <p:ph type="ftr" idx="11"/>
          </p:nvPr>
        </p:nvSpPr>
        <p:spPr>
          <a:ln/>
        </p:spPr>
        <p:txBody>
          <a:bodyPr/>
          <a:lstStyle>
            <a:lvl1pPr>
              <a:defRPr/>
            </a:lvl1pPr>
          </a:lstStyle>
          <a:p>
            <a:pPr>
              <a:defRPr/>
            </a:pPr>
            <a:r>
              <a:rPr lang="en-US" altLang="en-US"/>
              <a:t>HRY591 - </a:t>
            </a:r>
            <a:r>
              <a:rPr lang="el-GR" altLang="en-US"/>
              <a:t>Αναδιατασσόμενα ψηφιακά συστήματα</a:t>
            </a:r>
            <a:endParaRPr lang="en-US" altLang="en-US"/>
          </a:p>
        </p:txBody>
      </p:sp>
      <p:sp>
        <p:nvSpPr>
          <p:cNvPr id="7" name="Rectangle 5"/>
          <p:cNvSpPr>
            <a:spLocks noGrp="1" noChangeArrowheads="1"/>
          </p:cNvSpPr>
          <p:nvPr>
            <p:ph type="sldNum" idx="12"/>
          </p:nvPr>
        </p:nvSpPr>
        <p:spPr>
          <a:ln/>
        </p:spPr>
        <p:txBody>
          <a:bodyPr/>
          <a:lstStyle>
            <a:lvl1pPr>
              <a:defRPr/>
            </a:lvl1pPr>
          </a:lstStyle>
          <a:p>
            <a:pPr>
              <a:defRPr/>
            </a:pPr>
            <a:fld id="{C3B41054-A7B8-4D03-BF33-C4E5E6BC1D3C}" type="slidenum">
              <a:rPr lang="en-US" altLang="en-US"/>
              <a:pPr>
                <a:defRPr/>
              </a:pPr>
              <a:t>‹#›</a:t>
            </a:fld>
            <a:endParaRPr lang="en-US" altLang="en-US"/>
          </a:p>
        </p:txBody>
      </p:sp>
    </p:spTree>
    <p:extLst>
      <p:ext uri="{BB962C8B-B14F-4D97-AF65-F5344CB8AC3E}">
        <p14:creationId xmlns:p14="http://schemas.microsoft.com/office/powerpoint/2010/main" val="6983221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93738" y="403225"/>
            <a:ext cx="8694737" cy="1460500"/>
          </a:xfrm>
        </p:spPr>
        <p:txBody>
          <a:bodyPr/>
          <a:lstStyle/>
          <a:p>
            <a:r>
              <a:rPr lang="en-US"/>
              <a:t>Click to edit Master title style</a:t>
            </a:r>
          </a:p>
        </p:txBody>
      </p:sp>
      <p:sp>
        <p:nvSpPr>
          <p:cNvPr id="3" name="Text Placeholder 2"/>
          <p:cNvSpPr>
            <a:spLocks noGrp="1"/>
          </p:cNvSpPr>
          <p:nvPr>
            <p:ph type="body" idx="1"/>
          </p:nvPr>
        </p:nvSpPr>
        <p:spPr>
          <a:xfrm>
            <a:off x="693738" y="1852613"/>
            <a:ext cx="4265612" cy="9080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93738" y="2760663"/>
            <a:ext cx="4265612" cy="40624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103813" y="1852613"/>
            <a:ext cx="4284662" cy="9080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103813" y="2760663"/>
            <a:ext cx="4284662" cy="40624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p:cNvSpPr>
            <a:spLocks noGrp="1" noChangeArrowheads="1"/>
          </p:cNvSpPr>
          <p:nvPr>
            <p:ph type="dt" idx="10"/>
          </p:nvPr>
        </p:nvSpPr>
        <p:spPr>
          <a:ln/>
        </p:spPr>
        <p:txBody>
          <a:bodyPr/>
          <a:lstStyle>
            <a:lvl1pPr>
              <a:defRPr/>
            </a:lvl1pPr>
          </a:lstStyle>
          <a:p>
            <a:pPr>
              <a:defRPr/>
            </a:pPr>
            <a:fld id="{158E55EF-9513-47A2-805D-34990C4F391E}" type="datetime1">
              <a:rPr lang="el-GR" altLang="en-US" smtClean="0"/>
              <a:t>1/7/2021</a:t>
            </a:fld>
            <a:endParaRPr lang="en-US" altLang="en-US"/>
          </a:p>
        </p:txBody>
      </p:sp>
      <p:sp>
        <p:nvSpPr>
          <p:cNvPr id="8" name="Rectangle 4"/>
          <p:cNvSpPr>
            <a:spLocks noGrp="1" noChangeArrowheads="1"/>
          </p:cNvSpPr>
          <p:nvPr>
            <p:ph type="ftr" idx="11"/>
          </p:nvPr>
        </p:nvSpPr>
        <p:spPr>
          <a:ln/>
        </p:spPr>
        <p:txBody>
          <a:bodyPr/>
          <a:lstStyle>
            <a:lvl1pPr>
              <a:defRPr/>
            </a:lvl1pPr>
          </a:lstStyle>
          <a:p>
            <a:pPr>
              <a:defRPr/>
            </a:pPr>
            <a:r>
              <a:rPr lang="en-US" altLang="en-US"/>
              <a:t>HRY591 - </a:t>
            </a:r>
            <a:r>
              <a:rPr lang="el-GR" altLang="en-US"/>
              <a:t>Αναδιατασσόμενα ψηφιακά συστήματα</a:t>
            </a:r>
            <a:endParaRPr lang="en-US" altLang="en-US"/>
          </a:p>
        </p:txBody>
      </p:sp>
      <p:sp>
        <p:nvSpPr>
          <p:cNvPr id="9" name="Rectangle 5"/>
          <p:cNvSpPr>
            <a:spLocks noGrp="1" noChangeArrowheads="1"/>
          </p:cNvSpPr>
          <p:nvPr>
            <p:ph type="sldNum" idx="12"/>
          </p:nvPr>
        </p:nvSpPr>
        <p:spPr>
          <a:ln/>
        </p:spPr>
        <p:txBody>
          <a:bodyPr/>
          <a:lstStyle>
            <a:lvl1pPr>
              <a:defRPr/>
            </a:lvl1pPr>
          </a:lstStyle>
          <a:p>
            <a:pPr>
              <a:defRPr/>
            </a:pPr>
            <a:fld id="{39E470C1-9ADC-4933-A748-F17ADBB63D23}" type="slidenum">
              <a:rPr lang="en-US" altLang="en-US"/>
              <a:pPr>
                <a:defRPr/>
              </a:pPr>
              <a:t>‹#›</a:t>
            </a:fld>
            <a:endParaRPr lang="en-US" altLang="en-US"/>
          </a:p>
        </p:txBody>
      </p:sp>
    </p:spTree>
    <p:extLst>
      <p:ext uri="{BB962C8B-B14F-4D97-AF65-F5344CB8AC3E}">
        <p14:creationId xmlns:p14="http://schemas.microsoft.com/office/powerpoint/2010/main" val="6010821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p:cNvSpPr>
            <a:spLocks noGrp="1" noChangeArrowheads="1"/>
          </p:cNvSpPr>
          <p:nvPr>
            <p:ph type="dt" idx="10"/>
          </p:nvPr>
        </p:nvSpPr>
        <p:spPr>
          <a:ln/>
        </p:spPr>
        <p:txBody>
          <a:bodyPr/>
          <a:lstStyle>
            <a:lvl1pPr>
              <a:defRPr/>
            </a:lvl1pPr>
          </a:lstStyle>
          <a:p>
            <a:pPr>
              <a:defRPr/>
            </a:pPr>
            <a:fld id="{44D17772-DE09-445D-964B-AB0B72BD0A4D}" type="datetime1">
              <a:rPr lang="el-GR" altLang="en-US" smtClean="0"/>
              <a:t>1/7/2021</a:t>
            </a:fld>
            <a:endParaRPr lang="en-US" altLang="en-US"/>
          </a:p>
        </p:txBody>
      </p:sp>
      <p:sp>
        <p:nvSpPr>
          <p:cNvPr id="4" name="Rectangle 4"/>
          <p:cNvSpPr>
            <a:spLocks noGrp="1" noChangeArrowheads="1"/>
          </p:cNvSpPr>
          <p:nvPr>
            <p:ph type="ftr" idx="11"/>
          </p:nvPr>
        </p:nvSpPr>
        <p:spPr>
          <a:ln/>
        </p:spPr>
        <p:txBody>
          <a:bodyPr/>
          <a:lstStyle>
            <a:lvl1pPr>
              <a:defRPr/>
            </a:lvl1pPr>
          </a:lstStyle>
          <a:p>
            <a:pPr>
              <a:defRPr/>
            </a:pPr>
            <a:r>
              <a:rPr lang="en-US" altLang="en-US"/>
              <a:t>HRY591 - </a:t>
            </a:r>
            <a:r>
              <a:rPr lang="el-GR" altLang="en-US"/>
              <a:t>Αναδιατασσόμενα ψηφιακά συστήματα</a:t>
            </a:r>
            <a:endParaRPr lang="en-US" altLang="en-US"/>
          </a:p>
        </p:txBody>
      </p:sp>
      <p:sp>
        <p:nvSpPr>
          <p:cNvPr id="5" name="Rectangle 5"/>
          <p:cNvSpPr>
            <a:spLocks noGrp="1" noChangeArrowheads="1"/>
          </p:cNvSpPr>
          <p:nvPr>
            <p:ph type="sldNum" idx="12"/>
          </p:nvPr>
        </p:nvSpPr>
        <p:spPr>
          <a:ln/>
        </p:spPr>
        <p:txBody>
          <a:bodyPr/>
          <a:lstStyle>
            <a:lvl1pPr>
              <a:defRPr/>
            </a:lvl1pPr>
          </a:lstStyle>
          <a:p>
            <a:pPr>
              <a:defRPr/>
            </a:pPr>
            <a:fld id="{47457526-C583-4F9B-8BFD-CC6A6EC4CCBD}" type="slidenum">
              <a:rPr lang="en-US" altLang="en-US"/>
              <a:pPr>
                <a:defRPr/>
              </a:pPr>
              <a:t>‹#›</a:t>
            </a:fld>
            <a:endParaRPr lang="en-US" altLang="en-US"/>
          </a:p>
        </p:txBody>
      </p:sp>
    </p:spTree>
    <p:extLst>
      <p:ext uri="{BB962C8B-B14F-4D97-AF65-F5344CB8AC3E}">
        <p14:creationId xmlns:p14="http://schemas.microsoft.com/office/powerpoint/2010/main" val="21156500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p:cNvSpPr>
            <a:spLocks noGrp="1" noChangeArrowheads="1"/>
          </p:cNvSpPr>
          <p:nvPr>
            <p:ph type="dt" idx="10"/>
          </p:nvPr>
        </p:nvSpPr>
        <p:spPr>
          <a:ln/>
        </p:spPr>
        <p:txBody>
          <a:bodyPr/>
          <a:lstStyle>
            <a:lvl1pPr>
              <a:defRPr/>
            </a:lvl1pPr>
          </a:lstStyle>
          <a:p>
            <a:pPr>
              <a:defRPr/>
            </a:pPr>
            <a:fld id="{BC30C637-2950-4B71-8E07-6BEFB7FA5992}" type="datetime1">
              <a:rPr lang="el-GR" altLang="en-US" smtClean="0"/>
              <a:t>1/7/2021</a:t>
            </a:fld>
            <a:endParaRPr lang="en-US" altLang="en-US"/>
          </a:p>
        </p:txBody>
      </p:sp>
      <p:sp>
        <p:nvSpPr>
          <p:cNvPr id="3" name="Rectangle 4"/>
          <p:cNvSpPr>
            <a:spLocks noGrp="1" noChangeArrowheads="1"/>
          </p:cNvSpPr>
          <p:nvPr>
            <p:ph type="ftr" idx="11"/>
          </p:nvPr>
        </p:nvSpPr>
        <p:spPr>
          <a:ln/>
        </p:spPr>
        <p:txBody>
          <a:bodyPr/>
          <a:lstStyle>
            <a:lvl1pPr>
              <a:defRPr/>
            </a:lvl1pPr>
          </a:lstStyle>
          <a:p>
            <a:pPr>
              <a:defRPr/>
            </a:pPr>
            <a:r>
              <a:rPr lang="en-US" altLang="en-US"/>
              <a:t>HRY591 - </a:t>
            </a:r>
            <a:r>
              <a:rPr lang="el-GR" altLang="en-US"/>
              <a:t>Αναδιατασσόμενα ψηφιακά συστήματα</a:t>
            </a:r>
            <a:endParaRPr lang="en-US" altLang="en-US"/>
          </a:p>
        </p:txBody>
      </p:sp>
      <p:sp>
        <p:nvSpPr>
          <p:cNvPr id="4" name="Rectangle 5"/>
          <p:cNvSpPr>
            <a:spLocks noGrp="1" noChangeArrowheads="1"/>
          </p:cNvSpPr>
          <p:nvPr>
            <p:ph type="sldNum" idx="12"/>
          </p:nvPr>
        </p:nvSpPr>
        <p:spPr>
          <a:ln/>
        </p:spPr>
        <p:txBody>
          <a:bodyPr/>
          <a:lstStyle>
            <a:lvl1pPr>
              <a:defRPr/>
            </a:lvl1pPr>
          </a:lstStyle>
          <a:p>
            <a:pPr>
              <a:defRPr/>
            </a:pPr>
            <a:fld id="{F8467AAE-FF57-4772-B8D9-9D7059ACECCF}" type="slidenum">
              <a:rPr lang="en-US" altLang="en-US"/>
              <a:pPr>
                <a:defRPr/>
              </a:pPr>
              <a:t>‹#›</a:t>
            </a:fld>
            <a:endParaRPr lang="en-US" altLang="en-US"/>
          </a:p>
        </p:txBody>
      </p:sp>
    </p:spTree>
    <p:extLst>
      <p:ext uri="{BB962C8B-B14F-4D97-AF65-F5344CB8AC3E}">
        <p14:creationId xmlns:p14="http://schemas.microsoft.com/office/powerpoint/2010/main" val="42201395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93738" y="503238"/>
            <a:ext cx="3251200" cy="17653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4286250" y="1089025"/>
            <a:ext cx="5102225" cy="53721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93738" y="2268538"/>
            <a:ext cx="3251200" cy="420052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Rectangle 3"/>
          <p:cNvSpPr>
            <a:spLocks noGrp="1" noChangeArrowheads="1"/>
          </p:cNvSpPr>
          <p:nvPr>
            <p:ph type="dt" idx="10"/>
          </p:nvPr>
        </p:nvSpPr>
        <p:spPr>
          <a:ln/>
        </p:spPr>
        <p:txBody>
          <a:bodyPr/>
          <a:lstStyle>
            <a:lvl1pPr>
              <a:defRPr/>
            </a:lvl1pPr>
          </a:lstStyle>
          <a:p>
            <a:pPr>
              <a:defRPr/>
            </a:pPr>
            <a:fld id="{F497D954-F2E9-4641-A7FE-BEC94BC79100}" type="datetime1">
              <a:rPr lang="el-GR" altLang="en-US" smtClean="0"/>
              <a:t>1/7/2021</a:t>
            </a:fld>
            <a:endParaRPr lang="en-US" altLang="en-US"/>
          </a:p>
        </p:txBody>
      </p:sp>
      <p:sp>
        <p:nvSpPr>
          <p:cNvPr id="6" name="Rectangle 4"/>
          <p:cNvSpPr>
            <a:spLocks noGrp="1" noChangeArrowheads="1"/>
          </p:cNvSpPr>
          <p:nvPr>
            <p:ph type="ftr" idx="11"/>
          </p:nvPr>
        </p:nvSpPr>
        <p:spPr>
          <a:ln/>
        </p:spPr>
        <p:txBody>
          <a:bodyPr/>
          <a:lstStyle>
            <a:lvl1pPr>
              <a:defRPr/>
            </a:lvl1pPr>
          </a:lstStyle>
          <a:p>
            <a:pPr>
              <a:defRPr/>
            </a:pPr>
            <a:r>
              <a:rPr lang="en-US" altLang="en-US"/>
              <a:t>HRY591 - </a:t>
            </a:r>
            <a:r>
              <a:rPr lang="el-GR" altLang="en-US"/>
              <a:t>Αναδιατασσόμενα ψηφιακά συστήματα</a:t>
            </a:r>
            <a:endParaRPr lang="en-US" altLang="en-US"/>
          </a:p>
        </p:txBody>
      </p:sp>
      <p:sp>
        <p:nvSpPr>
          <p:cNvPr id="7" name="Rectangle 5"/>
          <p:cNvSpPr>
            <a:spLocks noGrp="1" noChangeArrowheads="1"/>
          </p:cNvSpPr>
          <p:nvPr>
            <p:ph type="sldNum" idx="12"/>
          </p:nvPr>
        </p:nvSpPr>
        <p:spPr>
          <a:ln/>
        </p:spPr>
        <p:txBody>
          <a:bodyPr/>
          <a:lstStyle>
            <a:lvl1pPr>
              <a:defRPr/>
            </a:lvl1pPr>
          </a:lstStyle>
          <a:p>
            <a:pPr>
              <a:defRPr/>
            </a:pPr>
            <a:fld id="{8A3B7199-6B0C-40C4-8C6E-6EE06119C086}" type="slidenum">
              <a:rPr lang="en-US" altLang="en-US"/>
              <a:pPr>
                <a:defRPr/>
              </a:pPr>
              <a:t>‹#›</a:t>
            </a:fld>
            <a:endParaRPr lang="en-US" altLang="en-US"/>
          </a:p>
        </p:txBody>
      </p:sp>
    </p:spTree>
    <p:extLst>
      <p:ext uri="{BB962C8B-B14F-4D97-AF65-F5344CB8AC3E}">
        <p14:creationId xmlns:p14="http://schemas.microsoft.com/office/powerpoint/2010/main" val="20664561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93738" y="503238"/>
            <a:ext cx="3251200" cy="17653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4286250" y="1089025"/>
            <a:ext cx="5102225" cy="5372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693738" y="2268538"/>
            <a:ext cx="3251200" cy="420052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Rectangle 3"/>
          <p:cNvSpPr>
            <a:spLocks noGrp="1" noChangeArrowheads="1"/>
          </p:cNvSpPr>
          <p:nvPr>
            <p:ph type="dt" idx="10"/>
          </p:nvPr>
        </p:nvSpPr>
        <p:spPr>
          <a:ln/>
        </p:spPr>
        <p:txBody>
          <a:bodyPr/>
          <a:lstStyle>
            <a:lvl1pPr>
              <a:defRPr/>
            </a:lvl1pPr>
          </a:lstStyle>
          <a:p>
            <a:pPr>
              <a:defRPr/>
            </a:pPr>
            <a:fld id="{8A170F89-4C9E-42D1-973B-2D691063890A}" type="datetime1">
              <a:rPr lang="el-GR" altLang="en-US" smtClean="0"/>
              <a:t>1/7/2021</a:t>
            </a:fld>
            <a:endParaRPr lang="en-US" altLang="en-US"/>
          </a:p>
        </p:txBody>
      </p:sp>
      <p:sp>
        <p:nvSpPr>
          <p:cNvPr id="6" name="Rectangle 4"/>
          <p:cNvSpPr>
            <a:spLocks noGrp="1" noChangeArrowheads="1"/>
          </p:cNvSpPr>
          <p:nvPr>
            <p:ph type="ftr" idx="11"/>
          </p:nvPr>
        </p:nvSpPr>
        <p:spPr>
          <a:ln/>
        </p:spPr>
        <p:txBody>
          <a:bodyPr/>
          <a:lstStyle>
            <a:lvl1pPr>
              <a:defRPr/>
            </a:lvl1pPr>
          </a:lstStyle>
          <a:p>
            <a:pPr>
              <a:defRPr/>
            </a:pPr>
            <a:r>
              <a:rPr lang="en-US" altLang="en-US"/>
              <a:t>HRY591 - </a:t>
            </a:r>
            <a:r>
              <a:rPr lang="el-GR" altLang="en-US"/>
              <a:t>Αναδιατασσόμενα ψηφιακά συστήματα</a:t>
            </a:r>
            <a:endParaRPr lang="en-US" altLang="en-US"/>
          </a:p>
        </p:txBody>
      </p:sp>
      <p:sp>
        <p:nvSpPr>
          <p:cNvPr id="7" name="Rectangle 5"/>
          <p:cNvSpPr>
            <a:spLocks noGrp="1" noChangeArrowheads="1"/>
          </p:cNvSpPr>
          <p:nvPr>
            <p:ph type="sldNum" idx="12"/>
          </p:nvPr>
        </p:nvSpPr>
        <p:spPr>
          <a:ln/>
        </p:spPr>
        <p:txBody>
          <a:bodyPr/>
          <a:lstStyle>
            <a:lvl1pPr>
              <a:defRPr/>
            </a:lvl1pPr>
          </a:lstStyle>
          <a:p>
            <a:pPr>
              <a:defRPr/>
            </a:pPr>
            <a:fld id="{AF6B211C-4219-4AEE-9073-325BBBD40F15}" type="slidenum">
              <a:rPr lang="en-US" altLang="en-US"/>
              <a:pPr>
                <a:defRPr/>
              </a:pPr>
              <a:t>‹#›</a:t>
            </a:fld>
            <a:endParaRPr lang="en-US" altLang="en-US"/>
          </a:p>
        </p:txBody>
      </p:sp>
    </p:spTree>
    <p:extLst>
      <p:ext uri="{BB962C8B-B14F-4D97-AF65-F5344CB8AC3E}">
        <p14:creationId xmlns:p14="http://schemas.microsoft.com/office/powerpoint/2010/main" val="18760667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26" name="Rectangle 1"/>
          <p:cNvSpPr>
            <a:spLocks noGrp="1" noChangeArrowheads="1"/>
          </p:cNvSpPr>
          <p:nvPr>
            <p:ph type="title"/>
          </p:nvPr>
        </p:nvSpPr>
        <p:spPr bwMode="auto">
          <a:xfrm>
            <a:off x="503238" y="301625"/>
            <a:ext cx="9069387" cy="1260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en-US"/>
              <a:t>Click to edit the title text format</a:t>
            </a:r>
          </a:p>
        </p:txBody>
      </p:sp>
      <p:sp>
        <p:nvSpPr>
          <p:cNvPr id="1027" name="Rectangle 2"/>
          <p:cNvSpPr>
            <a:spLocks noGrp="1" noChangeArrowheads="1"/>
          </p:cNvSpPr>
          <p:nvPr>
            <p:ph type="body" idx="1"/>
          </p:nvPr>
        </p:nvSpPr>
        <p:spPr bwMode="auto">
          <a:xfrm>
            <a:off x="503238" y="1768475"/>
            <a:ext cx="9069387" cy="43830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28448" rIns="0" bIns="0" numCol="1" anchor="t" anchorCtr="0" compatLnSpc="1">
            <a:prstTxWarp prst="textNoShape">
              <a:avLst/>
            </a:prstTxWarp>
          </a:bodyPr>
          <a:lstStyle/>
          <a:p>
            <a:pPr lvl="0"/>
            <a:r>
              <a:rPr lang="en-GB" altLang="en-US"/>
              <a:t>Click to edit the outline text format</a:t>
            </a:r>
          </a:p>
          <a:p>
            <a:pPr lvl="1"/>
            <a:r>
              <a:rPr lang="en-GB" altLang="en-US"/>
              <a:t>Second Outline Level</a:t>
            </a:r>
          </a:p>
          <a:p>
            <a:pPr lvl="2"/>
            <a:r>
              <a:rPr lang="en-GB" altLang="en-US"/>
              <a:t>Third Outline Level</a:t>
            </a:r>
          </a:p>
          <a:p>
            <a:pPr lvl="3"/>
            <a:r>
              <a:rPr lang="en-GB" altLang="en-US"/>
              <a:t>Fourth Outline Level</a:t>
            </a:r>
          </a:p>
          <a:p>
            <a:pPr lvl="4"/>
            <a:r>
              <a:rPr lang="en-GB" altLang="en-US"/>
              <a:t>Fifth Outline Level</a:t>
            </a:r>
          </a:p>
          <a:p>
            <a:pPr lvl="4"/>
            <a:r>
              <a:rPr lang="en-GB" altLang="en-US"/>
              <a:t>Sixth Outline Level</a:t>
            </a:r>
          </a:p>
          <a:p>
            <a:pPr lvl="4"/>
            <a:r>
              <a:rPr lang="en-GB" altLang="en-US"/>
              <a:t>Seventh Outline Level</a:t>
            </a:r>
          </a:p>
        </p:txBody>
      </p:sp>
      <p:sp>
        <p:nvSpPr>
          <p:cNvPr id="2" name="Rectangle 3"/>
          <p:cNvSpPr>
            <a:spLocks noGrp="1" noChangeArrowheads="1"/>
          </p:cNvSpPr>
          <p:nvPr>
            <p:ph type="dt"/>
          </p:nvPr>
        </p:nvSpPr>
        <p:spPr bwMode="auto">
          <a:xfrm>
            <a:off x="503238" y="6886575"/>
            <a:ext cx="2346325"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eaLnBrk="1">
              <a:lnSpc>
                <a:spcPct val="93000"/>
              </a:lnSpc>
              <a:buClr>
                <a:srgbClr val="000000"/>
              </a:buClr>
              <a:buSzPct val="100000"/>
              <a:buFont typeface="Times New Roman" panose="02020603050405020304" pitchFamily="18" charset="0"/>
              <a:buNone/>
              <a:tabLst>
                <a:tab pos="457200" algn="l"/>
                <a:tab pos="914400" algn="l"/>
                <a:tab pos="1371600" algn="l"/>
                <a:tab pos="1828800" algn="l"/>
                <a:tab pos="2286000" algn="l"/>
              </a:tabLst>
              <a:defRPr sz="1400">
                <a:solidFill>
                  <a:srgbClr val="000000"/>
                </a:solidFill>
                <a:latin typeface="Times New Roman" panose="02020603050405020304" pitchFamily="18" charset="0"/>
                <a:ea typeface="DejaVu Sans" charset="0"/>
                <a:cs typeface="DejaVu Sans" charset="0"/>
              </a:defRPr>
            </a:lvl1pPr>
          </a:lstStyle>
          <a:p>
            <a:pPr>
              <a:defRPr/>
            </a:pPr>
            <a:fld id="{51009DE1-47E2-4CDB-A0B7-59630D4F3723}" type="datetime1">
              <a:rPr lang="el-GR" altLang="en-US" smtClean="0"/>
              <a:t>1/7/2021</a:t>
            </a:fld>
            <a:endParaRPr lang="en-US" altLang="en-US"/>
          </a:p>
        </p:txBody>
      </p:sp>
      <p:sp>
        <p:nvSpPr>
          <p:cNvPr id="1028" name="Rectangle 4"/>
          <p:cNvSpPr>
            <a:spLocks noGrp="1" noChangeArrowheads="1"/>
          </p:cNvSpPr>
          <p:nvPr>
            <p:ph type="ftr"/>
          </p:nvPr>
        </p:nvSpPr>
        <p:spPr bwMode="auto">
          <a:xfrm>
            <a:off x="3448050" y="6886575"/>
            <a:ext cx="3194050"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algn="ctr" eaLnBrk="1">
              <a:lnSpc>
                <a:spcPct val="93000"/>
              </a:lnSpc>
              <a:buClr>
                <a:srgbClr val="000000"/>
              </a:buClr>
              <a:buSzPct val="100000"/>
              <a:buFont typeface="Times New Roman" panose="02020603050405020304" pitchFamily="18" charset="0"/>
              <a:buNone/>
              <a:tabLst>
                <a:tab pos="457200" algn="l"/>
                <a:tab pos="914400" algn="l"/>
                <a:tab pos="1371600" algn="l"/>
                <a:tab pos="1828800" algn="l"/>
                <a:tab pos="2286000" algn="l"/>
                <a:tab pos="2743200" algn="l"/>
              </a:tabLst>
              <a:defRPr sz="1400">
                <a:solidFill>
                  <a:srgbClr val="000000"/>
                </a:solidFill>
                <a:latin typeface="Times New Roman" panose="02020603050405020304" pitchFamily="18" charset="0"/>
                <a:ea typeface="DejaVu Sans" charset="0"/>
                <a:cs typeface="DejaVu Sans" charset="0"/>
              </a:defRPr>
            </a:lvl1pPr>
          </a:lstStyle>
          <a:p>
            <a:pPr>
              <a:defRPr/>
            </a:pPr>
            <a:r>
              <a:rPr lang="en-US" altLang="en-US"/>
              <a:t>HRY591 - </a:t>
            </a:r>
            <a:r>
              <a:rPr lang="el-GR" altLang="en-US"/>
              <a:t>Αναδιατασσόμενα ψηφιακά συστήματα</a:t>
            </a:r>
            <a:endParaRPr lang="en-US" altLang="en-US"/>
          </a:p>
        </p:txBody>
      </p:sp>
      <p:sp>
        <p:nvSpPr>
          <p:cNvPr id="1029" name="Rectangle 5"/>
          <p:cNvSpPr>
            <a:spLocks noGrp="1" noChangeArrowheads="1"/>
          </p:cNvSpPr>
          <p:nvPr>
            <p:ph type="sldNum"/>
          </p:nvPr>
        </p:nvSpPr>
        <p:spPr bwMode="auto">
          <a:xfrm>
            <a:off x="7227888" y="6886575"/>
            <a:ext cx="2346325"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algn="r" eaLnBrk="1">
              <a:lnSpc>
                <a:spcPct val="93000"/>
              </a:lnSpc>
              <a:buClr>
                <a:srgbClr val="000000"/>
              </a:buClr>
              <a:buSzPct val="100000"/>
              <a:buFont typeface="Times New Roman" panose="02020603050405020304" pitchFamily="18" charset="0"/>
              <a:buNone/>
              <a:tabLst>
                <a:tab pos="457200" algn="l"/>
                <a:tab pos="914400" algn="l"/>
                <a:tab pos="1371600" algn="l"/>
                <a:tab pos="1828800" algn="l"/>
                <a:tab pos="2286000" algn="l"/>
              </a:tabLst>
              <a:defRPr sz="1400">
                <a:solidFill>
                  <a:srgbClr val="000000"/>
                </a:solidFill>
                <a:latin typeface="Times New Roman" panose="02020603050405020304" pitchFamily="18" charset="0"/>
                <a:ea typeface="DejaVu Sans" charset="0"/>
                <a:cs typeface="DejaVu Sans" charset="0"/>
              </a:defRPr>
            </a:lvl1pPr>
          </a:lstStyle>
          <a:p>
            <a:pPr>
              <a:defRPr/>
            </a:pPr>
            <a:fld id="{4B46DA80-A922-4E70-997D-E0FFDED604B4}"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p:txStyles>
    <p:titleStyle>
      <a:lvl1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kern="1200">
          <a:solidFill>
            <a:srgbClr val="000000"/>
          </a:solidFill>
          <a:latin typeface="+mj-lt"/>
          <a:ea typeface="+mj-ea"/>
          <a:cs typeface="+mj-cs"/>
        </a:defRPr>
      </a:lvl1pPr>
      <a:lvl2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2pPr>
      <a:lvl3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3pPr>
      <a:lvl4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4pPr>
      <a:lvl5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5pPr>
      <a:lvl6pPr marL="25146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6pPr>
      <a:lvl7pPr marL="29718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7pPr>
      <a:lvl8pPr marL="34290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8pPr>
      <a:lvl9pPr marL="38862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9pPr>
    </p:titleStyle>
    <p:bodyStyle>
      <a:lvl1pPr marL="342900" indent="-342900" algn="l" defTabSz="457200" rtl="0" eaLnBrk="0" fontAlgn="base" hangingPunct="0">
        <a:lnSpc>
          <a:spcPct val="93000"/>
        </a:lnSpc>
        <a:spcBef>
          <a:spcPts val="1425"/>
        </a:spcBef>
        <a:spcAft>
          <a:spcPct val="0"/>
        </a:spcAft>
        <a:buClr>
          <a:srgbClr val="000000"/>
        </a:buClr>
        <a:buSzPct val="100000"/>
        <a:buFont typeface="Times New Roman" panose="02020603050405020304" pitchFamily="18" charset="0"/>
        <a:defRPr sz="3200" kern="1200">
          <a:solidFill>
            <a:srgbClr val="000000"/>
          </a:solidFill>
          <a:latin typeface="+mn-lt"/>
          <a:ea typeface="+mn-ea"/>
          <a:cs typeface="+mn-cs"/>
        </a:defRPr>
      </a:lvl1pPr>
      <a:lvl2pPr marL="742950" indent="-285750" algn="l" defTabSz="457200" rtl="0" eaLnBrk="0" fontAlgn="base" hangingPunct="0">
        <a:lnSpc>
          <a:spcPct val="93000"/>
        </a:lnSpc>
        <a:spcBef>
          <a:spcPts val="1138"/>
        </a:spcBef>
        <a:spcAft>
          <a:spcPct val="0"/>
        </a:spcAft>
        <a:buClr>
          <a:srgbClr val="000000"/>
        </a:buClr>
        <a:buSzPct val="100000"/>
        <a:buFont typeface="Times New Roman" panose="02020603050405020304" pitchFamily="18" charset="0"/>
        <a:defRPr sz="2800" kern="1200">
          <a:solidFill>
            <a:srgbClr val="000000"/>
          </a:solidFill>
          <a:latin typeface="+mn-lt"/>
          <a:ea typeface="+mn-ea"/>
          <a:cs typeface="+mn-cs"/>
        </a:defRPr>
      </a:lvl2pPr>
      <a:lvl3pPr marL="1143000" indent="-228600" algn="l" defTabSz="457200" rtl="0" eaLnBrk="0" fontAlgn="base" hangingPunct="0">
        <a:lnSpc>
          <a:spcPct val="93000"/>
        </a:lnSpc>
        <a:spcBef>
          <a:spcPts val="850"/>
        </a:spcBef>
        <a:spcAft>
          <a:spcPct val="0"/>
        </a:spcAft>
        <a:buClr>
          <a:srgbClr val="000000"/>
        </a:buClr>
        <a:buSzPct val="100000"/>
        <a:buFont typeface="Times New Roman" panose="02020603050405020304" pitchFamily="18" charset="0"/>
        <a:defRPr sz="2400" kern="1200">
          <a:solidFill>
            <a:srgbClr val="000000"/>
          </a:solidFill>
          <a:latin typeface="+mn-lt"/>
          <a:ea typeface="+mn-ea"/>
          <a:cs typeface="+mn-cs"/>
        </a:defRPr>
      </a:lvl3pPr>
      <a:lvl4pPr marL="1600200" indent="-228600" algn="l" defTabSz="457200" rtl="0" eaLnBrk="0" fontAlgn="base" hangingPunct="0">
        <a:lnSpc>
          <a:spcPct val="93000"/>
        </a:lnSpc>
        <a:spcBef>
          <a:spcPts val="575"/>
        </a:spcBef>
        <a:spcAft>
          <a:spcPct val="0"/>
        </a:spcAft>
        <a:buClr>
          <a:srgbClr val="000000"/>
        </a:buClr>
        <a:buSzPct val="100000"/>
        <a:buFont typeface="Times New Roman" panose="02020603050405020304" pitchFamily="18" charset="0"/>
        <a:defRPr sz="2000" kern="1200">
          <a:solidFill>
            <a:srgbClr val="000000"/>
          </a:solidFill>
          <a:latin typeface="+mn-lt"/>
          <a:ea typeface="+mn-ea"/>
          <a:cs typeface="+mn-cs"/>
        </a:defRPr>
      </a:lvl4pPr>
      <a:lvl5pPr marL="2057400" indent="-228600" algn="l" defTabSz="457200" rtl="0" eaLnBrk="0" fontAlgn="base" hangingPunct="0">
        <a:lnSpc>
          <a:spcPct val="93000"/>
        </a:lnSpc>
        <a:spcBef>
          <a:spcPts val="288"/>
        </a:spcBef>
        <a:spcAft>
          <a:spcPct val="0"/>
        </a:spcAft>
        <a:buClr>
          <a:srgbClr val="000000"/>
        </a:buClr>
        <a:buSzPct val="100000"/>
        <a:buFont typeface="Times New Roman" panose="02020603050405020304" pitchFamily="18" charset="0"/>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4.xml"/><Relationship Id="rId1" Type="http://schemas.openxmlformats.org/officeDocument/2006/relationships/slideLayout" Target="../slideLayouts/slideLayout12.xml"/><Relationship Id="rId4" Type="http://schemas.openxmlformats.org/officeDocument/2006/relationships/image" Target="../media/image13.jpg"/></Relationships>
</file>

<file path=ppt/slides/_rels/slide16.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24.xml"/><Relationship Id="rId1" Type="http://schemas.openxmlformats.org/officeDocument/2006/relationships/slideLayout" Target="../slideLayouts/slideLayout12.xml"/><Relationship Id="rId4" Type="http://schemas.openxmlformats.org/officeDocument/2006/relationships/image" Target="../media/image20.png"/></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5.xml"/><Relationship Id="rId1" Type="http://schemas.openxmlformats.org/officeDocument/2006/relationships/slideLayout" Target="../slideLayouts/slideLayout12.xml"/><Relationship Id="rId4" Type="http://schemas.openxmlformats.org/officeDocument/2006/relationships/image" Target="../media/image22.png"/></Relationships>
</file>

<file path=ppt/slides/_rels/slide27.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28.xml"/><Relationship Id="rId1" Type="http://schemas.openxmlformats.org/officeDocument/2006/relationships/slideLayout" Target="../slideLayouts/slideLayout12.xml"/><Relationship Id="rId4" Type="http://schemas.openxmlformats.org/officeDocument/2006/relationships/image" Target="../media/image26.jpg"/></Relationships>
</file>

<file path=ppt/slides/_rels/slide31.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notesSlide" Target="../notesSlides/notesSlide29.xml"/><Relationship Id="rId1" Type="http://schemas.openxmlformats.org/officeDocument/2006/relationships/slideLayout" Target="../slideLayouts/slideLayout12.xml"/><Relationship Id="rId4" Type="http://schemas.openxmlformats.org/officeDocument/2006/relationships/image" Target="../media/image27.jpg"/></Relationships>
</file>

<file path=ppt/slides/_rels/slide32.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1.xml"/><Relationship Id="rId1" Type="http://schemas.openxmlformats.org/officeDocument/2006/relationships/slideLayout" Target="../slideLayouts/slideLayout1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3.xml"/><Relationship Id="rId1" Type="http://schemas.openxmlformats.org/officeDocument/2006/relationships/slideLayout" Target="../slideLayouts/slideLayout1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diagramLayout" Target="../diagrams/layout3.xml"/><Relationship Id="rId7" Type="http://schemas.openxmlformats.org/officeDocument/2006/relationships/image" Target="../media/image29.png"/><Relationship Id="rId2" Type="http://schemas.openxmlformats.org/officeDocument/2006/relationships/diagramData" Target="../diagrams/data3.xml"/><Relationship Id="rId1" Type="http://schemas.openxmlformats.org/officeDocument/2006/relationships/slideLayout" Target="../slideLayouts/slideLayout1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image" Target="../media/image5.jp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8.xml"/><Relationship Id="rId1" Type="http://schemas.openxmlformats.org/officeDocument/2006/relationships/slideLayout" Target="../slideLayouts/slideLayout12.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3" name="Rectangle 1"/>
          <p:cNvSpPr>
            <a:spLocks noGrp="1" noChangeArrowheads="1"/>
          </p:cNvSpPr>
          <p:nvPr>
            <p:ph type="subTitle"/>
          </p:nvPr>
        </p:nvSpPr>
        <p:spPr>
          <a:xfrm>
            <a:off x="503238" y="1768475"/>
            <a:ext cx="9070975" cy="4384675"/>
          </a:xfrm>
        </p:spPr>
        <p:txBody>
          <a:bodyPr tIns="28448"/>
          <a:lstStyle/>
          <a:p>
            <a:pPr marL="228600" marR="0" algn="ctr">
              <a:lnSpc>
                <a:spcPct val="115000"/>
              </a:lnSpc>
              <a:spcBef>
                <a:spcPts val="0"/>
              </a:spcBef>
              <a:spcAft>
                <a:spcPts val="1000"/>
              </a:spcAft>
            </a:pPr>
            <a:r>
              <a:rPr lang="en-US" sz="2400" i="1" dirty="0">
                <a:effectLst/>
                <a:latin typeface="Times New Roman" panose="02020603050405020304" pitchFamily="18" charset="0"/>
                <a:ea typeface="Times New Roman" panose="02020603050405020304" pitchFamily="18" charset="0"/>
                <a:cs typeface="Times New Roman" panose="02020603050405020304" pitchFamily="18" charset="0"/>
              </a:rPr>
              <a:t>Comparison of Artificial Intelligence systems for the detection of objects on UAV-based images.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eaLnBrk="1">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pPr>
            <a:endParaRPr lang="en-US" altLang="en-US" sz="2400" dirty="0"/>
          </a:p>
          <a:p>
            <a:pPr eaLnBrk="1">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pPr>
            <a:endParaRPr lang="en-US" altLang="en-US" sz="2400" dirty="0"/>
          </a:p>
          <a:p>
            <a:pPr eaLnBrk="1">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pPr>
            <a:endParaRPr lang="en-US" altLang="en-US" sz="2400" dirty="0"/>
          </a:p>
          <a:p>
            <a:pPr eaLnBrk="1">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pPr>
            <a:r>
              <a:rPr lang="en-US" altLang="en-US" sz="2400" dirty="0" err="1">
                <a:latin typeface="Times New Roman" panose="02020603050405020304" pitchFamily="18" charset="0"/>
                <a:cs typeface="Times New Roman" panose="02020603050405020304" pitchFamily="18" charset="0"/>
              </a:rPr>
              <a:t>Trimas</a:t>
            </a:r>
            <a:r>
              <a:rPr lang="en-US" altLang="en-US" sz="2400" dirty="0">
                <a:latin typeface="Times New Roman" panose="02020603050405020304" pitchFamily="18" charset="0"/>
                <a:cs typeface="Times New Roman" panose="02020603050405020304" pitchFamily="18" charset="0"/>
              </a:rPr>
              <a:t> Christos</a:t>
            </a:r>
          </a:p>
          <a:p>
            <a:pPr eaLnBrk="1">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pPr>
            <a:endParaRPr lang="el-GR" altLang="en-US" sz="2400" dirty="0"/>
          </a:p>
          <a:p>
            <a:pPr eaLnBrk="1">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pPr>
            <a:r>
              <a:rPr lang="en-US" altLang="en-US" sz="2400" dirty="0">
                <a:latin typeface="Times New Roman" panose="02020603050405020304" pitchFamily="18" charset="0"/>
                <a:cs typeface="Times New Roman" panose="02020603050405020304" pitchFamily="18" charset="0"/>
              </a:rPr>
              <a:t>Thesis so far</a:t>
            </a:r>
            <a:r>
              <a:rPr lang="en-US" altLang="en-US" sz="2400" dirty="0"/>
              <a:t>.</a:t>
            </a:r>
          </a:p>
          <a:p>
            <a:pPr eaLnBrk="1">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pPr>
            <a:endParaRPr lang="en-US" altLang="en-US" sz="2400" dirty="0"/>
          </a:p>
          <a:p>
            <a:pPr eaLnBrk="1">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pPr>
            <a:endParaRPr lang="en-US" altLang="en-US" sz="3200"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2563" y="122237"/>
            <a:ext cx="2095500" cy="1057275"/>
          </a:xfrm>
          <a:prstGeom prst="rect">
            <a:avLst/>
          </a:prstGeom>
        </p:spPr>
      </p:pic>
      <p:sp>
        <p:nvSpPr>
          <p:cNvPr id="3" name="Date Placeholder 2"/>
          <p:cNvSpPr>
            <a:spLocks noGrp="1"/>
          </p:cNvSpPr>
          <p:nvPr>
            <p:ph type="dt" idx="10"/>
          </p:nvPr>
        </p:nvSpPr>
        <p:spPr/>
        <p:txBody>
          <a:bodyPr/>
          <a:lstStyle/>
          <a:p>
            <a:pPr>
              <a:defRPr/>
            </a:pPr>
            <a:fld id="{712BCB8A-B498-468C-9C23-15601E7668E7}" type="datetime1">
              <a:rPr lang="el-GR" altLang="en-US" smtClean="0"/>
              <a:t>1/7/2021</a:t>
            </a:fld>
            <a:endParaRPr lang="en-US" altLang="en-US"/>
          </a:p>
        </p:txBody>
      </p:sp>
      <p:sp>
        <p:nvSpPr>
          <p:cNvPr id="4" name="Slide Number Placeholder 3"/>
          <p:cNvSpPr>
            <a:spLocks noGrp="1"/>
          </p:cNvSpPr>
          <p:nvPr>
            <p:ph type="sldNum" idx="12"/>
          </p:nvPr>
        </p:nvSpPr>
        <p:spPr/>
        <p:txBody>
          <a:bodyPr/>
          <a:lstStyle/>
          <a:p>
            <a:pPr>
              <a:defRPr/>
            </a:pPr>
            <a:fld id="{A14E5853-4A2F-4836-AD05-ECCC0E4103DA}" type="slidenum">
              <a:rPr lang="en-US" altLang="en-US" smtClean="0"/>
              <a:pPr>
                <a:defRPr/>
              </a:pPr>
              <a:t>1</a:t>
            </a:fld>
            <a:endParaRPr lang="en-US" altLang="en-US"/>
          </a:p>
        </p:txBody>
      </p:sp>
      <p:sp>
        <p:nvSpPr>
          <p:cNvPr id="5" name="Footer Placeholder 4"/>
          <p:cNvSpPr>
            <a:spLocks noGrp="1"/>
          </p:cNvSpPr>
          <p:nvPr>
            <p:ph type="ftr" idx="11"/>
          </p:nvPr>
        </p:nvSpPr>
        <p:spPr>
          <a:xfrm>
            <a:off x="2982912" y="7132637"/>
            <a:ext cx="4343400" cy="273051"/>
          </a:xfrm>
        </p:spPr>
        <p:txBody>
          <a:bodyPr/>
          <a:lstStyle/>
          <a:p>
            <a:pPr>
              <a:defRPr/>
            </a:pPr>
            <a:r>
              <a:rPr lang="el-GR" altLang="en-US" dirty="0"/>
              <a:t>Εργαστήριο Ψηφιακής Επεξεργασίας </a:t>
            </a:r>
            <a:r>
              <a:rPr lang="el-GR" altLang="en-US" dirty="0" err="1"/>
              <a:t>Σηµάτων</a:t>
            </a:r>
            <a:r>
              <a:rPr lang="el-GR" altLang="en-US" dirty="0"/>
              <a:t> και Εικόνας</a:t>
            </a:r>
            <a:endParaRPr lang="en-US" altLang="en-US" dirty="0"/>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
          <p:cNvSpPr txBox="1">
            <a:spLocks noChangeArrowheads="1"/>
          </p:cNvSpPr>
          <p:nvPr/>
        </p:nvSpPr>
        <p:spPr bwMode="auto">
          <a:xfrm>
            <a:off x="0" y="685800"/>
            <a:ext cx="10080625" cy="687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28448" rIns="0" bIns="0"/>
          <a:lstStyle>
            <a:lvl1pPr marL="457200" indent="-457200">
              <a:lnSpc>
                <a:spcPct val="9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3200">
                <a:solidFill>
                  <a:srgbClr val="000000"/>
                </a:solidFill>
                <a:latin typeface="Arial" panose="020B0604020202020204" pitchFamily="34" charset="0"/>
                <a:ea typeface="Noto Sans CJK SC Regular" charset="0"/>
                <a:cs typeface="Noto Sans CJK SC Regular" charset="0"/>
              </a:defRPr>
            </a:lvl1pPr>
            <a:lvl2pPr marL="1200150" indent="-457200">
              <a:lnSpc>
                <a:spcPct val="9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800">
                <a:solidFill>
                  <a:srgbClr val="000000"/>
                </a:solidFill>
                <a:latin typeface="Arial" panose="020B0604020202020204" pitchFamily="34" charset="0"/>
                <a:ea typeface="Noto Sans CJK SC Regular" charset="0"/>
                <a:cs typeface="Noto Sans CJK SC Regular" charset="0"/>
              </a:defRPr>
            </a:lvl2pPr>
            <a:lvl3pPr marL="1600200" indent="-457200">
              <a:lnSpc>
                <a:spcPct val="9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400">
                <a:solidFill>
                  <a:srgbClr val="000000"/>
                </a:solidFill>
                <a:latin typeface="Arial" panose="020B0604020202020204" pitchFamily="34" charset="0"/>
                <a:ea typeface="Noto Sans CJK SC Regular" charset="0"/>
                <a:cs typeface="Noto Sans CJK SC Regular" charset="0"/>
              </a:defRPr>
            </a:lvl3pPr>
            <a:lvl4pPr>
              <a:lnSpc>
                <a:spcPct val="9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4pPr>
            <a:lvl5pPr>
              <a:lnSpc>
                <a:spcPct val="9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5pPr>
            <a:lvl6pPr marL="25146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6pPr>
            <a:lvl7pPr marL="29718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7pPr>
            <a:lvl8pPr marL="34290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8pPr>
            <a:lvl9pPr marL="38862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9pPr>
          </a:lstStyle>
          <a:p>
            <a:pPr marL="0" indent="0" eaLnBrk="1">
              <a:spcBef>
                <a:spcPct val="0"/>
              </a:spcBef>
            </a:pPr>
            <a:endParaRPr lang="en-US" altLang="en-US" dirty="0"/>
          </a:p>
        </p:txBody>
      </p:sp>
      <p:sp>
        <p:nvSpPr>
          <p:cNvPr id="3073" name="Rectangle 1"/>
          <p:cNvSpPr>
            <a:spLocks noGrp="1" noChangeArrowheads="1"/>
          </p:cNvSpPr>
          <p:nvPr>
            <p:ph type="subTitle"/>
          </p:nvPr>
        </p:nvSpPr>
        <p:spPr>
          <a:xfrm>
            <a:off x="0" y="0"/>
            <a:ext cx="10080625" cy="685800"/>
          </a:xfrm>
        </p:spPr>
        <p:txBody>
          <a:bodyPr tIns="28448"/>
          <a:lstStyle/>
          <a:p>
            <a:pPr algn="l" eaLnBrk="1">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pPr>
            <a:r>
              <a:rPr lang="en-US" altLang="en-US" sz="3200" dirty="0">
                <a:latin typeface="Times New Roman" panose="02020603050405020304" pitchFamily="18" charset="0"/>
                <a:cs typeface="Times New Roman" panose="02020603050405020304" pitchFamily="18" charset="0"/>
              </a:rPr>
              <a:t>R-CNN architecture</a:t>
            </a:r>
          </a:p>
        </p:txBody>
      </p:sp>
      <p:sp>
        <p:nvSpPr>
          <p:cNvPr id="2" name="Date Placeholder 1"/>
          <p:cNvSpPr>
            <a:spLocks noGrp="1"/>
          </p:cNvSpPr>
          <p:nvPr>
            <p:ph type="dt" idx="10"/>
          </p:nvPr>
        </p:nvSpPr>
        <p:spPr/>
        <p:txBody>
          <a:bodyPr/>
          <a:lstStyle/>
          <a:p>
            <a:pPr>
              <a:defRPr/>
            </a:pPr>
            <a:fld id="{5E4F14A6-07DA-4067-851D-A87F8A5D4135}" type="datetime1">
              <a:rPr lang="el-GR" altLang="en-US" smtClean="0"/>
              <a:t>1/7/2021</a:t>
            </a:fld>
            <a:endParaRPr lang="en-US" altLang="en-US"/>
          </a:p>
        </p:txBody>
      </p:sp>
      <p:sp>
        <p:nvSpPr>
          <p:cNvPr id="3" name="Slide Number Placeholder 2"/>
          <p:cNvSpPr>
            <a:spLocks noGrp="1"/>
          </p:cNvSpPr>
          <p:nvPr>
            <p:ph type="sldNum" idx="12"/>
          </p:nvPr>
        </p:nvSpPr>
        <p:spPr/>
        <p:txBody>
          <a:bodyPr/>
          <a:lstStyle/>
          <a:p>
            <a:pPr>
              <a:defRPr/>
            </a:pPr>
            <a:fld id="{A14E5853-4A2F-4836-AD05-ECCC0E4103DA}" type="slidenum">
              <a:rPr lang="en-US" altLang="en-US" smtClean="0"/>
              <a:pPr>
                <a:defRPr/>
              </a:pPr>
              <a:t>10</a:t>
            </a:fld>
            <a:endParaRPr lang="en-US" altLang="en-US"/>
          </a:p>
        </p:txBody>
      </p:sp>
      <p:sp>
        <p:nvSpPr>
          <p:cNvPr id="4" name="Footer Placeholder 3"/>
          <p:cNvSpPr>
            <a:spLocks noGrp="1"/>
          </p:cNvSpPr>
          <p:nvPr>
            <p:ph type="ftr" idx="11"/>
          </p:nvPr>
        </p:nvSpPr>
        <p:spPr>
          <a:xfrm>
            <a:off x="2982912" y="7132637"/>
            <a:ext cx="4343400" cy="273051"/>
          </a:xfrm>
        </p:spPr>
        <p:txBody>
          <a:bodyPr/>
          <a:lstStyle/>
          <a:p>
            <a:pPr>
              <a:defRPr/>
            </a:pPr>
            <a:r>
              <a:rPr lang="el-GR" altLang="en-US" dirty="0"/>
              <a:t>Εργαστήριο Ψηφιακής Επεξεργασίας </a:t>
            </a:r>
            <a:r>
              <a:rPr lang="el-GR" altLang="en-US" dirty="0" err="1"/>
              <a:t>Σηµάτων</a:t>
            </a:r>
            <a:r>
              <a:rPr lang="el-GR" altLang="en-US" dirty="0"/>
              <a:t> και Εικόνας</a:t>
            </a:r>
            <a:endParaRPr lang="en-US" altLang="en-US" dirty="0"/>
          </a:p>
        </p:txBody>
      </p:sp>
      <p:sp>
        <p:nvSpPr>
          <p:cNvPr id="5" name="TextBox 4">
            <a:extLst>
              <a:ext uri="{FF2B5EF4-FFF2-40B4-BE49-F238E27FC236}">
                <a16:creationId xmlns:a16="http://schemas.microsoft.com/office/drawing/2014/main" id="{ED365629-2D5A-482B-B708-ADEAB170BA9D}"/>
              </a:ext>
            </a:extLst>
          </p:cNvPr>
          <p:cNvSpPr txBox="1"/>
          <p:nvPr/>
        </p:nvSpPr>
        <p:spPr>
          <a:xfrm>
            <a:off x="503238" y="1189037"/>
            <a:ext cx="8575674" cy="2308324"/>
          </a:xfrm>
          <a:prstGeom prst="rect">
            <a:avLst/>
          </a:prstGeom>
          <a:noFill/>
        </p:spPr>
        <p:txBody>
          <a:bodyPr wrap="square" rtlCol="0">
            <a:spAutoFit/>
          </a:bodyPr>
          <a:lstStyle/>
          <a:p>
            <a:r>
              <a:rPr lang="en-US" sz="1600" b="1" dirty="0">
                <a:latin typeface="Times New Roman" panose="02020603050405020304" pitchFamily="18" charset="0"/>
                <a:cs typeface="Times New Roman" panose="02020603050405020304" pitchFamily="18" charset="0"/>
              </a:rPr>
              <a:t>RCNN</a:t>
            </a:r>
            <a:r>
              <a:rPr lang="en-US" sz="1600" dirty="0">
                <a:latin typeface="Times New Roman" panose="02020603050405020304" pitchFamily="18" charset="0"/>
                <a:cs typeface="Times New Roman" panose="02020603050405020304" pitchFamily="18" charset="0"/>
              </a:rPr>
              <a:t> is two stage detector.</a:t>
            </a:r>
          </a:p>
          <a:p>
            <a:endParaRPr lang="en-US" sz="1600" b="1" dirty="0">
              <a:latin typeface="Times New Roman" panose="02020603050405020304" pitchFamily="18" charset="0"/>
              <a:cs typeface="Times New Roman" panose="02020603050405020304" pitchFamily="18" charset="0"/>
            </a:endParaRPr>
          </a:p>
          <a:p>
            <a:r>
              <a:rPr lang="en-US" sz="1600" b="1" dirty="0">
                <a:latin typeface="Times New Roman" panose="02020603050405020304" pitchFamily="18" charset="0"/>
                <a:cs typeface="Times New Roman" panose="02020603050405020304" pitchFamily="18" charset="0"/>
              </a:rPr>
              <a:t>1</a:t>
            </a:r>
            <a:r>
              <a:rPr lang="en-US" sz="1600" b="1" baseline="30000" dirty="0">
                <a:latin typeface="Times New Roman" panose="02020603050405020304" pitchFamily="18" charset="0"/>
                <a:cs typeface="Times New Roman" panose="02020603050405020304" pitchFamily="18" charset="0"/>
              </a:rPr>
              <a:t>st</a:t>
            </a:r>
            <a:r>
              <a:rPr lang="en-US" sz="1600" b="1" dirty="0">
                <a:latin typeface="Times New Roman" panose="02020603050405020304" pitchFamily="18" charset="0"/>
                <a:cs typeface="Times New Roman" panose="02020603050405020304" pitchFamily="18" charset="0"/>
              </a:rPr>
              <a:t> stage:</a:t>
            </a:r>
            <a:r>
              <a:rPr lang="en-US" sz="1600" dirty="0">
                <a:latin typeface="Times New Roman" panose="02020603050405020304" pitchFamily="18" charset="0"/>
                <a:cs typeface="Times New Roman" panose="02020603050405020304" pitchFamily="18" charset="0"/>
              </a:rPr>
              <a:t> Analyzes the input image and divides it into regions (bounding boxes). The algorithm that is used is called </a:t>
            </a:r>
            <a:r>
              <a:rPr lang="en-US" sz="1600" b="1" dirty="0">
                <a:latin typeface="Times New Roman" panose="02020603050405020304" pitchFamily="18" charset="0"/>
                <a:cs typeface="Times New Roman" panose="02020603050405020304" pitchFamily="18" charset="0"/>
              </a:rPr>
              <a:t>selective search </a:t>
            </a:r>
            <a:r>
              <a:rPr lang="en-US" sz="1600" dirty="0">
                <a:latin typeface="Times New Roman" panose="02020603050405020304" pitchFamily="18" charset="0"/>
                <a:cs typeface="Times New Roman" panose="02020603050405020304" pitchFamily="18" charset="0"/>
              </a:rPr>
              <a:t>and produces roughly 2000 regions. Then the images are getting warped for each region, until it gets a fixed size of pixels.</a:t>
            </a:r>
          </a:p>
          <a:p>
            <a:endParaRPr lang="en-US" sz="1600" b="1" dirty="0">
              <a:latin typeface="Times New Roman" panose="02020603050405020304" pitchFamily="18" charset="0"/>
              <a:cs typeface="Times New Roman" panose="02020603050405020304" pitchFamily="18" charset="0"/>
            </a:endParaRPr>
          </a:p>
          <a:p>
            <a:r>
              <a:rPr lang="en-US" sz="1600" b="1" dirty="0">
                <a:latin typeface="Times New Roman" panose="02020603050405020304" pitchFamily="18" charset="0"/>
                <a:cs typeface="Times New Roman" panose="02020603050405020304" pitchFamily="18" charset="0"/>
              </a:rPr>
              <a:t>2</a:t>
            </a:r>
            <a:r>
              <a:rPr lang="en-US" sz="1600" b="1" baseline="30000" dirty="0">
                <a:latin typeface="Times New Roman" panose="02020603050405020304" pitchFamily="18" charset="0"/>
                <a:cs typeface="Times New Roman" panose="02020603050405020304" pitchFamily="18" charset="0"/>
              </a:rPr>
              <a:t>nd</a:t>
            </a:r>
            <a:r>
              <a:rPr lang="en-US" sz="1600" b="1" dirty="0">
                <a:latin typeface="Times New Roman" panose="02020603050405020304" pitchFamily="18" charset="0"/>
                <a:cs typeface="Times New Roman" panose="02020603050405020304" pitchFamily="18" charset="0"/>
              </a:rPr>
              <a:t> stage:</a:t>
            </a:r>
            <a:r>
              <a:rPr lang="en-US" sz="1600" dirty="0">
                <a:latin typeface="Times New Roman" panose="02020603050405020304" pitchFamily="18" charset="0"/>
                <a:cs typeface="Times New Roman" panose="02020603050405020304" pitchFamily="18" charset="0"/>
              </a:rPr>
              <a:t> The new images are introduced into the CNN and the output dense layer consists of features that are fed into SVM. In addition, the model predicts four values, which are offset values to increase the precision of the bounding box.</a:t>
            </a:r>
            <a:endParaRPr lang="en-US" sz="1600" b="1"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CEF47866-AAA6-4444-8F8A-0C3D046595D0}"/>
              </a:ext>
            </a:extLst>
          </p:cNvPr>
          <p:cNvSpPr txBox="1"/>
          <p:nvPr/>
        </p:nvSpPr>
        <p:spPr>
          <a:xfrm>
            <a:off x="3973512" y="6401139"/>
            <a:ext cx="2362200" cy="338554"/>
          </a:xfrm>
          <a:prstGeom prst="rect">
            <a:avLst/>
          </a:prstGeom>
          <a:noFill/>
        </p:spPr>
        <p:txBody>
          <a:bodyPr wrap="square" rtlCol="0">
            <a:spAutoFit/>
          </a:bodyPr>
          <a:lstStyle/>
          <a:p>
            <a:endParaRPr lang="en-US" sz="1600" i="1" dirty="0">
              <a:latin typeface="Times New Roman" panose="02020603050405020304" pitchFamily="18" charset="0"/>
              <a:cs typeface="Times New Roman" panose="02020603050405020304" pitchFamily="18" charset="0"/>
            </a:endParaRPr>
          </a:p>
        </p:txBody>
      </p:sp>
      <p:pic>
        <p:nvPicPr>
          <p:cNvPr id="7" name="Εικόνα 6">
            <a:extLst>
              <a:ext uri="{FF2B5EF4-FFF2-40B4-BE49-F238E27FC236}">
                <a16:creationId xmlns:a16="http://schemas.microsoft.com/office/drawing/2014/main" id="{5DA57B9D-1060-45B0-A7FE-DBE8FA5D71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92312" y="3458773"/>
            <a:ext cx="4876800" cy="3280920"/>
          </a:xfrm>
          <a:prstGeom prst="rect">
            <a:avLst/>
          </a:prstGeom>
        </p:spPr>
      </p:pic>
    </p:spTree>
    <p:extLst>
      <p:ext uri="{BB962C8B-B14F-4D97-AF65-F5344CB8AC3E}">
        <p14:creationId xmlns:p14="http://schemas.microsoft.com/office/powerpoint/2010/main" val="419294435"/>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
          <p:cNvSpPr txBox="1">
            <a:spLocks noChangeArrowheads="1"/>
          </p:cNvSpPr>
          <p:nvPr/>
        </p:nvSpPr>
        <p:spPr bwMode="auto">
          <a:xfrm>
            <a:off x="0" y="685800"/>
            <a:ext cx="10080625" cy="687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28448" rIns="0" bIns="0"/>
          <a:lstStyle>
            <a:lvl1pPr marL="457200" indent="-457200">
              <a:lnSpc>
                <a:spcPct val="9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3200">
                <a:solidFill>
                  <a:srgbClr val="000000"/>
                </a:solidFill>
                <a:latin typeface="Arial" panose="020B0604020202020204" pitchFamily="34" charset="0"/>
                <a:ea typeface="Noto Sans CJK SC Regular" charset="0"/>
                <a:cs typeface="Noto Sans CJK SC Regular" charset="0"/>
              </a:defRPr>
            </a:lvl1pPr>
            <a:lvl2pPr marL="1200150" indent="-457200">
              <a:lnSpc>
                <a:spcPct val="9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800">
                <a:solidFill>
                  <a:srgbClr val="000000"/>
                </a:solidFill>
                <a:latin typeface="Arial" panose="020B0604020202020204" pitchFamily="34" charset="0"/>
                <a:ea typeface="Noto Sans CJK SC Regular" charset="0"/>
                <a:cs typeface="Noto Sans CJK SC Regular" charset="0"/>
              </a:defRPr>
            </a:lvl2pPr>
            <a:lvl3pPr marL="1600200" indent="-457200">
              <a:lnSpc>
                <a:spcPct val="9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400">
                <a:solidFill>
                  <a:srgbClr val="000000"/>
                </a:solidFill>
                <a:latin typeface="Arial" panose="020B0604020202020204" pitchFamily="34" charset="0"/>
                <a:ea typeface="Noto Sans CJK SC Regular" charset="0"/>
                <a:cs typeface="Noto Sans CJK SC Regular" charset="0"/>
              </a:defRPr>
            </a:lvl3pPr>
            <a:lvl4pPr>
              <a:lnSpc>
                <a:spcPct val="9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4pPr>
            <a:lvl5pPr>
              <a:lnSpc>
                <a:spcPct val="9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5pPr>
            <a:lvl6pPr marL="25146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6pPr>
            <a:lvl7pPr marL="29718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7pPr>
            <a:lvl8pPr marL="34290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8pPr>
            <a:lvl9pPr marL="38862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9pPr>
          </a:lstStyle>
          <a:p>
            <a:pPr marL="0" indent="0" eaLnBrk="1">
              <a:spcBef>
                <a:spcPct val="0"/>
              </a:spcBef>
            </a:pPr>
            <a:endParaRPr lang="en-US" altLang="en-US" dirty="0"/>
          </a:p>
        </p:txBody>
      </p:sp>
      <p:sp>
        <p:nvSpPr>
          <p:cNvPr id="3073" name="Rectangle 1"/>
          <p:cNvSpPr>
            <a:spLocks noGrp="1" noChangeArrowheads="1"/>
          </p:cNvSpPr>
          <p:nvPr>
            <p:ph type="subTitle"/>
          </p:nvPr>
        </p:nvSpPr>
        <p:spPr>
          <a:xfrm>
            <a:off x="0" y="0"/>
            <a:ext cx="10080625" cy="685800"/>
          </a:xfrm>
        </p:spPr>
        <p:txBody>
          <a:bodyPr tIns="28448"/>
          <a:lstStyle/>
          <a:p>
            <a:pPr algn="l" eaLnBrk="1">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pPr>
            <a:r>
              <a:rPr lang="en-US" altLang="en-US" sz="3200" dirty="0">
                <a:latin typeface="Times New Roman" panose="02020603050405020304" pitchFamily="18" charset="0"/>
                <a:cs typeface="Times New Roman" panose="02020603050405020304" pitchFamily="18" charset="0"/>
              </a:rPr>
              <a:t>Fast R-CNN architecture</a:t>
            </a:r>
          </a:p>
        </p:txBody>
      </p:sp>
      <p:sp>
        <p:nvSpPr>
          <p:cNvPr id="2" name="Date Placeholder 1"/>
          <p:cNvSpPr>
            <a:spLocks noGrp="1"/>
          </p:cNvSpPr>
          <p:nvPr>
            <p:ph type="dt" idx="10"/>
          </p:nvPr>
        </p:nvSpPr>
        <p:spPr/>
        <p:txBody>
          <a:bodyPr/>
          <a:lstStyle/>
          <a:p>
            <a:pPr>
              <a:defRPr/>
            </a:pPr>
            <a:fld id="{5E4F14A6-07DA-4067-851D-A87F8A5D4135}" type="datetime1">
              <a:rPr lang="el-GR" altLang="en-US" smtClean="0"/>
              <a:t>1/7/2021</a:t>
            </a:fld>
            <a:endParaRPr lang="en-US" altLang="en-US"/>
          </a:p>
        </p:txBody>
      </p:sp>
      <p:sp>
        <p:nvSpPr>
          <p:cNvPr id="3" name="Slide Number Placeholder 2"/>
          <p:cNvSpPr>
            <a:spLocks noGrp="1"/>
          </p:cNvSpPr>
          <p:nvPr>
            <p:ph type="sldNum" idx="12"/>
          </p:nvPr>
        </p:nvSpPr>
        <p:spPr/>
        <p:txBody>
          <a:bodyPr/>
          <a:lstStyle/>
          <a:p>
            <a:pPr>
              <a:defRPr/>
            </a:pPr>
            <a:fld id="{A14E5853-4A2F-4836-AD05-ECCC0E4103DA}" type="slidenum">
              <a:rPr lang="en-US" altLang="en-US" smtClean="0"/>
              <a:pPr>
                <a:defRPr/>
              </a:pPr>
              <a:t>11</a:t>
            </a:fld>
            <a:endParaRPr lang="en-US" altLang="en-US"/>
          </a:p>
        </p:txBody>
      </p:sp>
      <p:sp>
        <p:nvSpPr>
          <p:cNvPr id="4" name="Footer Placeholder 3"/>
          <p:cNvSpPr>
            <a:spLocks noGrp="1"/>
          </p:cNvSpPr>
          <p:nvPr>
            <p:ph type="ftr" idx="11"/>
          </p:nvPr>
        </p:nvSpPr>
        <p:spPr>
          <a:xfrm>
            <a:off x="2982912" y="7132637"/>
            <a:ext cx="4343400" cy="273051"/>
          </a:xfrm>
        </p:spPr>
        <p:txBody>
          <a:bodyPr/>
          <a:lstStyle/>
          <a:p>
            <a:pPr>
              <a:defRPr/>
            </a:pPr>
            <a:r>
              <a:rPr lang="el-GR" altLang="en-US" dirty="0"/>
              <a:t>Εργαστήριο Ψηφιακής Επεξεργασίας </a:t>
            </a:r>
            <a:r>
              <a:rPr lang="el-GR" altLang="en-US" dirty="0" err="1"/>
              <a:t>Σηµάτων</a:t>
            </a:r>
            <a:r>
              <a:rPr lang="el-GR" altLang="en-US" dirty="0"/>
              <a:t> και Εικόνας</a:t>
            </a:r>
            <a:endParaRPr lang="en-US" altLang="en-US" dirty="0"/>
          </a:p>
        </p:txBody>
      </p:sp>
      <p:sp>
        <p:nvSpPr>
          <p:cNvPr id="5" name="TextBox 4">
            <a:extLst>
              <a:ext uri="{FF2B5EF4-FFF2-40B4-BE49-F238E27FC236}">
                <a16:creationId xmlns:a16="http://schemas.microsoft.com/office/drawing/2014/main" id="{ED365629-2D5A-482B-B708-ADEAB170BA9D}"/>
              </a:ext>
            </a:extLst>
          </p:cNvPr>
          <p:cNvSpPr txBox="1"/>
          <p:nvPr/>
        </p:nvSpPr>
        <p:spPr>
          <a:xfrm>
            <a:off x="503238" y="1189037"/>
            <a:ext cx="8575674" cy="1323439"/>
          </a:xfrm>
          <a:prstGeom prst="rect">
            <a:avLst/>
          </a:prstGeom>
          <a:noFill/>
        </p:spPr>
        <p:txBody>
          <a:bodyPr wrap="square" rtlCol="0">
            <a:spAutoFit/>
          </a:bodyPr>
          <a:lstStyle/>
          <a:p>
            <a:r>
              <a:rPr lang="en-US" sz="1600" b="1" dirty="0">
                <a:latin typeface="Times New Roman" panose="02020603050405020304" pitchFamily="18" charset="0"/>
                <a:cs typeface="Times New Roman" panose="02020603050405020304" pitchFamily="18" charset="0"/>
              </a:rPr>
              <a:t>Fast RCNN </a:t>
            </a:r>
            <a:r>
              <a:rPr lang="en-US" sz="1600" dirty="0">
                <a:latin typeface="Times New Roman" panose="02020603050405020304" pitchFamily="18" charset="0"/>
                <a:cs typeface="Times New Roman" panose="02020603050405020304" pitchFamily="18" charset="0"/>
              </a:rPr>
              <a:t>an improvement of R-CNN.</a:t>
            </a:r>
          </a:p>
          <a:p>
            <a:endParaRPr lang="en-US" sz="1600" b="1" dirty="0">
              <a:latin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cs typeface="Times New Roman" panose="02020603050405020304" pitchFamily="18" charset="0"/>
              </a:rPr>
              <a:t>First the image gets fed to a </a:t>
            </a:r>
            <a:r>
              <a:rPr lang="en-US" sz="1600" dirty="0" err="1">
                <a:latin typeface="Times New Roman" panose="02020603050405020304" pitchFamily="18" charset="0"/>
                <a:cs typeface="Times New Roman" panose="02020603050405020304" pitchFamily="18" charset="0"/>
              </a:rPr>
              <a:t>ConvNet</a:t>
            </a:r>
            <a:r>
              <a:rPr lang="en-US" sz="1600" dirty="0">
                <a:latin typeface="Times New Roman" panose="02020603050405020304" pitchFamily="18" charset="0"/>
                <a:cs typeface="Times New Roman" panose="02020603050405020304" pitchFamily="18" charset="0"/>
              </a:rPr>
              <a:t>. Then the selective search algorithm is used to generate </a:t>
            </a:r>
            <a:r>
              <a:rPr lang="en-US" sz="1600" dirty="0" err="1">
                <a:latin typeface="Times New Roman" panose="02020603050405020304" pitchFamily="18" charset="0"/>
                <a:cs typeface="Times New Roman" panose="02020603050405020304" pitchFamily="18" charset="0"/>
              </a:rPr>
              <a:t>RoIs</a:t>
            </a:r>
            <a:r>
              <a:rPr lang="en-US" sz="1600" dirty="0">
                <a:latin typeface="Times New Roman" panose="02020603050405020304" pitchFamily="18" charset="0"/>
                <a:cs typeface="Times New Roman" panose="02020603050405020304" pitchFamily="18" charset="0"/>
              </a:rPr>
              <a:t> from the feature map that was created. Afterwards the regions are warped and fed into FCs for classification and bounding box regression.</a:t>
            </a:r>
          </a:p>
        </p:txBody>
      </p:sp>
      <p:sp>
        <p:nvSpPr>
          <p:cNvPr id="8" name="TextBox 7">
            <a:extLst>
              <a:ext uri="{FF2B5EF4-FFF2-40B4-BE49-F238E27FC236}">
                <a16:creationId xmlns:a16="http://schemas.microsoft.com/office/drawing/2014/main" id="{CEF47866-AAA6-4444-8F8A-0C3D046595D0}"/>
              </a:ext>
            </a:extLst>
          </p:cNvPr>
          <p:cNvSpPr txBox="1"/>
          <p:nvPr/>
        </p:nvSpPr>
        <p:spPr>
          <a:xfrm>
            <a:off x="3973512" y="6401139"/>
            <a:ext cx="2362200" cy="338554"/>
          </a:xfrm>
          <a:prstGeom prst="rect">
            <a:avLst/>
          </a:prstGeom>
          <a:noFill/>
        </p:spPr>
        <p:txBody>
          <a:bodyPr wrap="square" rtlCol="0">
            <a:spAutoFit/>
          </a:bodyPr>
          <a:lstStyle/>
          <a:p>
            <a:endParaRPr lang="en-US" sz="1600" i="1" dirty="0">
              <a:latin typeface="Times New Roman" panose="02020603050405020304" pitchFamily="18" charset="0"/>
              <a:cs typeface="Times New Roman" panose="02020603050405020304" pitchFamily="18" charset="0"/>
            </a:endParaRPr>
          </a:p>
        </p:txBody>
      </p:sp>
      <p:pic>
        <p:nvPicPr>
          <p:cNvPr id="12" name="Εικόνα 11">
            <a:extLst>
              <a:ext uri="{FF2B5EF4-FFF2-40B4-BE49-F238E27FC236}">
                <a16:creationId xmlns:a16="http://schemas.microsoft.com/office/drawing/2014/main" id="{A6B48D57-8282-44DF-B062-8DD1C71ADDD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21766" y="2713037"/>
            <a:ext cx="5996242" cy="3829684"/>
          </a:xfrm>
          <a:prstGeom prst="rect">
            <a:avLst/>
          </a:prstGeom>
        </p:spPr>
      </p:pic>
    </p:spTree>
    <p:extLst>
      <p:ext uri="{BB962C8B-B14F-4D97-AF65-F5344CB8AC3E}">
        <p14:creationId xmlns:p14="http://schemas.microsoft.com/office/powerpoint/2010/main" val="1527233674"/>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
          <p:cNvSpPr txBox="1">
            <a:spLocks noChangeArrowheads="1"/>
          </p:cNvSpPr>
          <p:nvPr/>
        </p:nvSpPr>
        <p:spPr bwMode="auto">
          <a:xfrm>
            <a:off x="-10048" y="685800"/>
            <a:ext cx="10080625" cy="687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28448" rIns="0" bIns="0"/>
          <a:lstStyle>
            <a:lvl1pPr marL="457200" indent="-457200">
              <a:lnSpc>
                <a:spcPct val="9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3200">
                <a:solidFill>
                  <a:srgbClr val="000000"/>
                </a:solidFill>
                <a:latin typeface="Arial" panose="020B0604020202020204" pitchFamily="34" charset="0"/>
                <a:ea typeface="Noto Sans CJK SC Regular" charset="0"/>
                <a:cs typeface="Noto Sans CJK SC Regular" charset="0"/>
              </a:defRPr>
            </a:lvl1pPr>
            <a:lvl2pPr marL="1200150" indent="-457200">
              <a:lnSpc>
                <a:spcPct val="9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800">
                <a:solidFill>
                  <a:srgbClr val="000000"/>
                </a:solidFill>
                <a:latin typeface="Arial" panose="020B0604020202020204" pitchFamily="34" charset="0"/>
                <a:ea typeface="Noto Sans CJK SC Regular" charset="0"/>
                <a:cs typeface="Noto Sans CJK SC Regular" charset="0"/>
              </a:defRPr>
            </a:lvl2pPr>
            <a:lvl3pPr marL="1600200" indent="-457200">
              <a:lnSpc>
                <a:spcPct val="9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400">
                <a:solidFill>
                  <a:srgbClr val="000000"/>
                </a:solidFill>
                <a:latin typeface="Arial" panose="020B0604020202020204" pitchFamily="34" charset="0"/>
                <a:ea typeface="Noto Sans CJK SC Regular" charset="0"/>
                <a:cs typeface="Noto Sans CJK SC Regular" charset="0"/>
              </a:defRPr>
            </a:lvl3pPr>
            <a:lvl4pPr>
              <a:lnSpc>
                <a:spcPct val="9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4pPr>
            <a:lvl5pPr>
              <a:lnSpc>
                <a:spcPct val="9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5pPr>
            <a:lvl6pPr marL="25146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6pPr>
            <a:lvl7pPr marL="29718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7pPr>
            <a:lvl8pPr marL="34290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8pPr>
            <a:lvl9pPr marL="38862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9pPr>
          </a:lstStyle>
          <a:p>
            <a:pPr marL="0" indent="0" eaLnBrk="1">
              <a:spcBef>
                <a:spcPct val="0"/>
              </a:spcBef>
            </a:pPr>
            <a:endParaRPr lang="en-US" altLang="en-US" dirty="0"/>
          </a:p>
        </p:txBody>
      </p:sp>
      <p:sp>
        <p:nvSpPr>
          <p:cNvPr id="3073" name="Rectangle 1"/>
          <p:cNvSpPr>
            <a:spLocks noGrp="1" noChangeArrowheads="1"/>
          </p:cNvSpPr>
          <p:nvPr>
            <p:ph type="subTitle"/>
          </p:nvPr>
        </p:nvSpPr>
        <p:spPr>
          <a:xfrm>
            <a:off x="0" y="0"/>
            <a:ext cx="10080625" cy="685800"/>
          </a:xfrm>
        </p:spPr>
        <p:txBody>
          <a:bodyPr tIns="28448"/>
          <a:lstStyle/>
          <a:p>
            <a:pPr algn="l" eaLnBrk="1">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pPr>
            <a:r>
              <a:rPr lang="en-US" altLang="en-US" sz="3200" dirty="0">
                <a:latin typeface="Times New Roman" panose="02020603050405020304" pitchFamily="18" charset="0"/>
                <a:cs typeface="Times New Roman" panose="02020603050405020304" pitchFamily="18" charset="0"/>
              </a:rPr>
              <a:t>Faster R-CNN architecture</a:t>
            </a:r>
          </a:p>
        </p:txBody>
      </p:sp>
      <p:sp>
        <p:nvSpPr>
          <p:cNvPr id="2" name="Date Placeholder 1"/>
          <p:cNvSpPr>
            <a:spLocks noGrp="1"/>
          </p:cNvSpPr>
          <p:nvPr>
            <p:ph type="dt" idx="10"/>
          </p:nvPr>
        </p:nvSpPr>
        <p:spPr/>
        <p:txBody>
          <a:bodyPr/>
          <a:lstStyle/>
          <a:p>
            <a:pPr>
              <a:defRPr/>
            </a:pPr>
            <a:fld id="{5E4F14A6-07DA-4067-851D-A87F8A5D4135}" type="datetime1">
              <a:rPr lang="el-GR" altLang="en-US" smtClean="0"/>
              <a:t>1/7/2021</a:t>
            </a:fld>
            <a:endParaRPr lang="en-US" altLang="en-US"/>
          </a:p>
        </p:txBody>
      </p:sp>
      <p:sp>
        <p:nvSpPr>
          <p:cNvPr id="3" name="Slide Number Placeholder 2"/>
          <p:cNvSpPr>
            <a:spLocks noGrp="1"/>
          </p:cNvSpPr>
          <p:nvPr>
            <p:ph type="sldNum" idx="12"/>
          </p:nvPr>
        </p:nvSpPr>
        <p:spPr/>
        <p:txBody>
          <a:bodyPr/>
          <a:lstStyle/>
          <a:p>
            <a:pPr>
              <a:defRPr/>
            </a:pPr>
            <a:fld id="{A14E5853-4A2F-4836-AD05-ECCC0E4103DA}" type="slidenum">
              <a:rPr lang="en-US" altLang="en-US" smtClean="0"/>
              <a:pPr>
                <a:defRPr/>
              </a:pPr>
              <a:t>12</a:t>
            </a:fld>
            <a:endParaRPr lang="en-US" altLang="en-US"/>
          </a:p>
        </p:txBody>
      </p:sp>
      <p:sp>
        <p:nvSpPr>
          <p:cNvPr id="4" name="Footer Placeholder 3"/>
          <p:cNvSpPr>
            <a:spLocks noGrp="1"/>
          </p:cNvSpPr>
          <p:nvPr>
            <p:ph type="ftr" idx="11"/>
          </p:nvPr>
        </p:nvSpPr>
        <p:spPr>
          <a:xfrm>
            <a:off x="2982912" y="7132637"/>
            <a:ext cx="4343400" cy="273051"/>
          </a:xfrm>
        </p:spPr>
        <p:txBody>
          <a:bodyPr/>
          <a:lstStyle/>
          <a:p>
            <a:pPr>
              <a:defRPr/>
            </a:pPr>
            <a:r>
              <a:rPr lang="el-GR" altLang="en-US" dirty="0"/>
              <a:t>Εργαστήριο Ψηφιακής Επεξεργασίας </a:t>
            </a:r>
            <a:r>
              <a:rPr lang="el-GR" altLang="en-US" dirty="0" err="1"/>
              <a:t>Σηµάτων</a:t>
            </a:r>
            <a:r>
              <a:rPr lang="el-GR" altLang="en-US" dirty="0"/>
              <a:t> και Εικόνας</a:t>
            </a:r>
            <a:endParaRPr lang="en-US" altLang="en-US" dirty="0"/>
          </a:p>
        </p:txBody>
      </p:sp>
      <p:sp>
        <p:nvSpPr>
          <p:cNvPr id="5" name="TextBox 4">
            <a:extLst>
              <a:ext uri="{FF2B5EF4-FFF2-40B4-BE49-F238E27FC236}">
                <a16:creationId xmlns:a16="http://schemas.microsoft.com/office/drawing/2014/main" id="{ED365629-2D5A-482B-B708-ADEAB170BA9D}"/>
              </a:ext>
            </a:extLst>
          </p:cNvPr>
          <p:cNvSpPr txBox="1"/>
          <p:nvPr/>
        </p:nvSpPr>
        <p:spPr>
          <a:xfrm>
            <a:off x="503238" y="1189037"/>
            <a:ext cx="8575674" cy="830997"/>
          </a:xfrm>
          <a:prstGeom prst="rect">
            <a:avLst/>
          </a:prstGeom>
          <a:noFill/>
        </p:spPr>
        <p:txBody>
          <a:bodyPr wrap="square" rtlCol="0">
            <a:spAutoFit/>
          </a:bodyPr>
          <a:lstStyle/>
          <a:p>
            <a:r>
              <a:rPr lang="en-US" sz="1600" b="1" dirty="0">
                <a:latin typeface="Times New Roman" panose="02020603050405020304" pitchFamily="18" charset="0"/>
                <a:cs typeface="Times New Roman" panose="02020603050405020304" pitchFamily="18" charset="0"/>
              </a:rPr>
              <a:t>Faster RCNN. </a:t>
            </a:r>
            <a:r>
              <a:rPr lang="en-US" sz="1600" dirty="0">
                <a:latin typeface="Times New Roman" panose="02020603050405020304" pitchFamily="18" charset="0"/>
                <a:cs typeface="Times New Roman" panose="02020603050405020304" pitchFamily="18" charset="0"/>
              </a:rPr>
              <a:t>The input is fed to a </a:t>
            </a:r>
            <a:r>
              <a:rPr lang="en-US" sz="1600" dirty="0" err="1">
                <a:latin typeface="Times New Roman" panose="02020603050405020304" pitchFamily="18" charset="0"/>
                <a:cs typeface="Times New Roman" panose="02020603050405020304" pitchFamily="18" charset="0"/>
              </a:rPr>
              <a:t>ConvNet</a:t>
            </a:r>
            <a:r>
              <a:rPr lang="en-US" sz="1600" dirty="0">
                <a:latin typeface="Times New Roman" panose="02020603050405020304" pitchFamily="18" charset="0"/>
                <a:cs typeface="Times New Roman" panose="02020603050405020304" pitchFamily="18" charset="0"/>
              </a:rPr>
              <a:t>, then the feature map is fed in to another network called Region Proposal Network. RPN replaces selective search in Faster RCNN. The network gets trained and afterwards the proposals follow the same path as Fast RCNN.</a:t>
            </a:r>
            <a:endParaRPr lang="en-US" sz="1600" b="1"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CEF47866-AAA6-4444-8F8A-0C3D046595D0}"/>
              </a:ext>
            </a:extLst>
          </p:cNvPr>
          <p:cNvSpPr txBox="1"/>
          <p:nvPr/>
        </p:nvSpPr>
        <p:spPr>
          <a:xfrm>
            <a:off x="3973512" y="6401139"/>
            <a:ext cx="2362200" cy="338554"/>
          </a:xfrm>
          <a:prstGeom prst="rect">
            <a:avLst/>
          </a:prstGeom>
          <a:noFill/>
        </p:spPr>
        <p:txBody>
          <a:bodyPr wrap="square" rtlCol="0">
            <a:spAutoFit/>
          </a:bodyPr>
          <a:lstStyle/>
          <a:p>
            <a:endParaRPr lang="en-US" sz="1600" i="1" dirty="0">
              <a:latin typeface="Times New Roman" panose="02020603050405020304" pitchFamily="18" charset="0"/>
              <a:cs typeface="Times New Roman" panose="02020603050405020304" pitchFamily="18" charset="0"/>
            </a:endParaRPr>
          </a:p>
        </p:txBody>
      </p:sp>
      <p:pic>
        <p:nvPicPr>
          <p:cNvPr id="7" name="Εικόνα 6">
            <a:extLst>
              <a:ext uri="{FF2B5EF4-FFF2-40B4-BE49-F238E27FC236}">
                <a16:creationId xmlns:a16="http://schemas.microsoft.com/office/drawing/2014/main" id="{6A3017E2-785A-46F0-9FE2-578509F0E3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8032" y="2617288"/>
            <a:ext cx="5068280" cy="3390907"/>
          </a:xfrm>
          <a:prstGeom prst="rect">
            <a:avLst/>
          </a:prstGeom>
        </p:spPr>
      </p:pic>
    </p:spTree>
    <p:extLst>
      <p:ext uri="{BB962C8B-B14F-4D97-AF65-F5344CB8AC3E}">
        <p14:creationId xmlns:p14="http://schemas.microsoft.com/office/powerpoint/2010/main" val="1677204684"/>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
          <p:cNvSpPr txBox="1">
            <a:spLocks noChangeArrowheads="1"/>
          </p:cNvSpPr>
          <p:nvPr/>
        </p:nvSpPr>
        <p:spPr bwMode="auto">
          <a:xfrm>
            <a:off x="0" y="685800"/>
            <a:ext cx="10080625" cy="687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28448" rIns="0" bIns="0"/>
          <a:lstStyle>
            <a:lvl1pPr marL="457200" indent="-457200">
              <a:lnSpc>
                <a:spcPct val="9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3200">
                <a:solidFill>
                  <a:srgbClr val="000000"/>
                </a:solidFill>
                <a:latin typeface="Arial" panose="020B0604020202020204" pitchFamily="34" charset="0"/>
                <a:ea typeface="Noto Sans CJK SC Regular" charset="0"/>
                <a:cs typeface="Noto Sans CJK SC Regular" charset="0"/>
              </a:defRPr>
            </a:lvl1pPr>
            <a:lvl2pPr marL="1200150" indent="-457200">
              <a:lnSpc>
                <a:spcPct val="9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800">
                <a:solidFill>
                  <a:srgbClr val="000000"/>
                </a:solidFill>
                <a:latin typeface="Arial" panose="020B0604020202020204" pitchFamily="34" charset="0"/>
                <a:ea typeface="Noto Sans CJK SC Regular" charset="0"/>
                <a:cs typeface="Noto Sans CJK SC Regular" charset="0"/>
              </a:defRPr>
            </a:lvl2pPr>
            <a:lvl3pPr marL="1600200" indent="-457200">
              <a:lnSpc>
                <a:spcPct val="9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400">
                <a:solidFill>
                  <a:srgbClr val="000000"/>
                </a:solidFill>
                <a:latin typeface="Arial" panose="020B0604020202020204" pitchFamily="34" charset="0"/>
                <a:ea typeface="Noto Sans CJK SC Regular" charset="0"/>
                <a:cs typeface="Noto Sans CJK SC Regular" charset="0"/>
              </a:defRPr>
            </a:lvl3pPr>
            <a:lvl4pPr>
              <a:lnSpc>
                <a:spcPct val="9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4pPr>
            <a:lvl5pPr>
              <a:lnSpc>
                <a:spcPct val="9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5pPr>
            <a:lvl6pPr marL="25146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6pPr>
            <a:lvl7pPr marL="29718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7pPr>
            <a:lvl8pPr marL="34290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8pPr>
            <a:lvl9pPr marL="38862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9pPr>
          </a:lstStyle>
          <a:p>
            <a:pPr marL="0" indent="0" eaLnBrk="1">
              <a:spcBef>
                <a:spcPct val="0"/>
              </a:spcBef>
            </a:pPr>
            <a:endParaRPr lang="en-US" altLang="en-US" dirty="0"/>
          </a:p>
        </p:txBody>
      </p:sp>
      <p:sp>
        <p:nvSpPr>
          <p:cNvPr id="3073" name="Rectangle 1"/>
          <p:cNvSpPr>
            <a:spLocks noGrp="1" noChangeArrowheads="1"/>
          </p:cNvSpPr>
          <p:nvPr>
            <p:ph type="subTitle"/>
          </p:nvPr>
        </p:nvSpPr>
        <p:spPr>
          <a:xfrm>
            <a:off x="0" y="0"/>
            <a:ext cx="10080625" cy="685800"/>
          </a:xfrm>
        </p:spPr>
        <p:txBody>
          <a:bodyPr tIns="28448"/>
          <a:lstStyle/>
          <a:p>
            <a:pPr algn="l" eaLnBrk="1">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pPr>
            <a:r>
              <a:rPr lang="en-US" altLang="en-US" sz="3200" dirty="0" err="1">
                <a:latin typeface="Times New Roman" panose="02020603050405020304" pitchFamily="18" charset="0"/>
                <a:cs typeface="Times New Roman" panose="02020603050405020304" pitchFamily="18" charset="0"/>
              </a:rPr>
              <a:t>UNet</a:t>
            </a:r>
            <a:endParaRPr lang="en-US" altLang="en-US" sz="3200" dirty="0">
              <a:latin typeface="Times New Roman" panose="02020603050405020304" pitchFamily="18" charset="0"/>
              <a:cs typeface="Times New Roman" panose="02020603050405020304" pitchFamily="18" charset="0"/>
            </a:endParaRPr>
          </a:p>
        </p:txBody>
      </p:sp>
      <p:sp>
        <p:nvSpPr>
          <p:cNvPr id="2" name="Date Placeholder 1"/>
          <p:cNvSpPr>
            <a:spLocks noGrp="1"/>
          </p:cNvSpPr>
          <p:nvPr>
            <p:ph type="dt" idx="10"/>
          </p:nvPr>
        </p:nvSpPr>
        <p:spPr/>
        <p:txBody>
          <a:bodyPr/>
          <a:lstStyle/>
          <a:p>
            <a:pPr>
              <a:defRPr/>
            </a:pPr>
            <a:fld id="{5E4F14A6-07DA-4067-851D-A87F8A5D4135}" type="datetime1">
              <a:rPr lang="el-GR" altLang="en-US" smtClean="0"/>
              <a:t>1/7/2021</a:t>
            </a:fld>
            <a:endParaRPr lang="en-US" altLang="en-US"/>
          </a:p>
        </p:txBody>
      </p:sp>
      <p:sp>
        <p:nvSpPr>
          <p:cNvPr id="3" name="Slide Number Placeholder 2"/>
          <p:cNvSpPr>
            <a:spLocks noGrp="1"/>
          </p:cNvSpPr>
          <p:nvPr>
            <p:ph type="sldNum" idx="12"/>
          </p:nvPr>
        </p:nvSpPr>
        <p:spPr/>
        <p:txBody>
          <a:bodyPr/>
          <a:lstStyle/>
          <a:p>
            <a:pPr>
              <a:defRPr/>
            </a:pPr>
            <a:fld id="{A14E5853-4A2F-4836-AD05-ECCC0E4103DA}" type="slidenum">
              <a:rPr lang="en-US" altLang="en-US" smtClean="0"/>
              <a:pPr>
                <a:defRPr/>
              </a:pPr>
              <a:t>13</a:t>
            </a:fld>
            <a:endParaRPr lang="en-US" altLang="en-US"/>
          </a:p>
        </p:txBody>
      </p:sp>
      <p:sp>
        <p:nvSpPr>
          <p:cNvPr id="4" name="Footer Placeholder 3"/>
          <p:cNvSpPr>
            <a:spLocks noGrp="1"/>
          </p:cNvSpPr>
          <p:nvPr>
            <p:ph type="ftr" idx="11"/>
          </p:nvPr>
        </p:nvSpPr>
        <p:spPr>
          <a:xfrm>
            <a:off x="2982912" y="7132637"/>
            <a:ext cx="4343400" cy="273051"/>
          </a:xfrm>
        </p:spPr>
        <p:txBody>
          <a:bodyPr/>
          <a:lstStyle/>
          <a:p>
            <a:pPr>
              <a:defRPr/>
            </a:pPr>
            <a:r>
              <a:rPr lang="el-GR" altLang="en-US" dirty="0"/>
              <a:t>Εργαστήριο Ψηφιακής Επεξεργασίας </a:t>
            </a:r>
            <a:r>
              <a:rPr lang="el-GR" altLang="en-US" dirty="0" err="1"/>
              <a:t>Σηµάτων</a:t>
            </a:r>
            <a:r>
              <a:rPr lang="el-GR" altLang="en-US" dirty="0"/>
              <a:t> και Εικόνας</a:t>
            </a:r>
            <a:endParaRPr lang="en-US" altLang="en-US" dirty="0"/>
          </a:p>
        </p:txBody>
      </p:sp>
      <p:sp>
        <p:nvSpPr>
          <p:cNvPr id="5" name="TextBox 4">
            <a:extLst>
              <a:ext uri="{FF2B5EF4-FFF2-40B4-BE49-F238E27FC236}">
                <a16:creationId xmlns:a16="http://schemas.microsoft.com/office/drawing/2014/main" id="{ED365629-2D5A-482B-B708-ADEAB170BA9D}"/>
              </a:ext>
            </a:extLst>
          </p:cNvPr>
          <p:cNvSpPr txBox="1"/>
          <p:nvPr/>
        </p:nvSpPr>
        <p:spPr>
          <a:xfrm>
            <a:off x="503238" y="819982"/>
            <a:ext cx="8575674" cy="2062103"/>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A well known Fully Convolutional Network is the </a:t>
            </a:r>
            <a:r>
              <a:rPr lang="en-US" sz="1600" dirty="0" err="1">
                <a:latin typeface="Times New Roman" panose="02020603050405020304" pitchFamily="18" charset="0"/>
                <a:cs typeface="Times New Roman" panose="02020603050405020304" pitchFamily="18" charset="0"/>
              </a:rPr>
              <a:t>UNet</a:t>
            </a:r>
            <a:r>
              <a:rPr lang="en-US" sz="1600" dirty="0">
                <a:latin typeface="Times New Roman" panose="02020603050405020304" pitchFamily="18" charset="0"/>
                <a:cs typeface="Times New Roman" panose="02020603050405020304" pitchFamily="18" charset="0"/>
              </a:rPr>
              <a:t>. It is commonly used for semantic segmentation, but its architecture is quite similar to the Feature Pyramid Network.</a:t>
            </a:r>
          </a:p>
          <a:p>
            <a:endParaRPr lang="en-US" sz="1600" dirty="0">
              <a:latin typeface="Times New Roman" panose="02020603050405020304" pitchFamily="18" charset="0"/>
              <a:cs typeface="Times New Roman" panose="02020603050405020304" pitchFamily="18" charset="0"/>
            </a:endParaRPr>
          </a:p>
          <a:p>
            <a:r>
              <a:rPr lang="en-US" sz="1600" b="1" dirty="0">
                <a:latin typeface="Times New Roman" panose="02020603050405020304" pitchFamily="18" charset="0"/>
                <a:cs typeface="Times New Roman" panose="02020603050405020304" pitchFamily="18" charset="0"/>
              </a:rPr>
              <a:t>Top-down pathway:</a:t>
            </a:r>
            <a:r>
              <a:rPr lang="en-US" sz="1600" dirty="0">
                <a:latin typeface="Times New Roman" panose="02020603050405020304" pitchFamily="18" charset="0"/>
                <a:cs typeface="Times New Roman" panose="02020603050405020304" pitchFamily="18" charset="0"/>
              </a:rPr>
              <a:t> Simple </a:t>
            </a:r>
            <a:r>
              <a:rPr lang="en-US" sz="1600" dirty="0" err="1">
                <a:latin typeface="Times New Roman" panose="02020603050405020304" pitchFamily="18" charset="0"/>
                <a:cs typeface="Times New Roman" panose="02020603050405020304" pitchFamily="18" charset="0"/>
              </a:rPr>
              <a:t>ConvNet</a:t>
            </a:r>
            <a:r>
              <a:rPr lang="en-US" sz="1600" dirty="0">
                <a:latin typeface="Times New Roman" panose="02020603050405020304" pitchFamily="18" charset="0"/>
                <a:cs typeface="Times New Roman" panose="02020603050405020304" pitchFamily="18" charset="0"/>
              </a:rPr>
              <a:t> consisting of convolutions and max pooling operations.</a:t>
            </a:r>
          </a:p>
          <a:p>
            <a:endParaRPr lang="en-US" sz="1600" b="1" dirty="0">
              <a:latin typeface="Times New Roman" panose="02020603050405020304" pitchFamily="18" charset="0"/>
              <a:cs typeface="Times New Roman" panose="02020603050405020304" pitchFamily="18" charset="0"/>
            </a:endParaRPr>
          </a:p>
          <a:p>
            <a:r>
              <a:rPr lang="en-US" sz="1600" b="1" dirty="0">
                <a:latin typeface="Times New Roman" panose="02020603050405020304" pitchFamily="18" charset="0"/>
                <a:cs typeface="Times New Roman" panose="02020603050405020304" pitchFamily="18" charset="0"/>
              </a:rPr>
              <a:t>Bottom-up pathway: </a:t>
            </a:r>
            <a:r>
              <a:rPr lang="en-US" sz="1600" dirty="0">
                <a:latin typeface="Times New Roman" panose="02020603050405020304" pitchFamily="18" charset="0"/>
                <a:cs typeface="Times New Roman" panose="02020603050405020304" pitchFamily="18" charset="0"/>
              </a:rPr>
              <a:t>“Deconvolution” and convolution operations as well as concatenation to combine high level and low level features.</a:t>
            </a:r>
            <a:endParaRPr lang="en-US" sz="1600" b="1" dirty="0">
              <a:latin typeface="Times New Roman" panose="02020603050405020304" pitchFamily="18" charset="0"/>
              <a:cs typeface="Times New Roman" panose="02020603050405020304" pitchFamily="18" charset="0"/>
            </a:endParaRPr>
          </a:p>
          <a:p>
            <a:endParaRPr lang="en-US" sz="1600" b="1"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CEF47866-AAA6-4444-8F8A-0C3D046595D0}"/>
              </a:ext>
            </a:extLst>
          </p:cNvPr>
          <p:cNvSpPr txBox="1"/>
          <p:nvPr/>
        </p:nvSpPr>
        <p:spPr>
          <a:xfrm>
            <a:off x="3973512" y="6401139"/>
            <a:ext cx="2362200" cy="338554"/>
          </a:xfrm>
          <a:prstGeom prst="rect">
            <a:avLst/>
          </a:prstGeom>
          <a:noFill/>
        </p:spPr>
        <p:txBody>
          <a:bodyPr wrap="square" rtlCol="0">
            <a:spAutoFit/>
          </a:bodyPr>
          <a:lstStyle/>
          <a:p>
            <a:endParaRPr lang="en-US" sz="1600" i="1" dirty="0">
              <a:latin typeface="Times New Roman" panose="02020603050405020304" pitchFamily="18" charset="0"/>
              <a:cs typeface="Times New Roman" panose="02020603050405020304" pitchFamily="18" charset="0"/>
            </a:endParaRPr>
          </a:p>
        </p:txBody>
      </p:sp>
      <p:pic>
        <p:nvPicPr>
          <p:cNvPr id="7" name="Εικόνα 6">
            <a:extLst>
              <a:ext uri="{FF2B5EF4-FFF2-40B4-BE49-F238E27FC236}">
                <a16:creationId xmlns:a16="http://schemas.microsoft.com/office/drawing/2014/main" id="{95522F0D-2B8C-430A-BCDE-6540D73E11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9745" y="3016268"/>
            <a:ext cx="6516779" cy="3450550"/>
          </a:xfrm>
          <a:prstGeom prst="rect">
            <a:avLst/>
          </a:prstGeom>
        </p:spPr>
      </p:pic>
    </p:spTree>
    <p:extLst>
      <p:ext uri="{BB962C8B-B14F-4D97-AF65-F5344CB8AC3E}">
        <p14:creationId xmlns:p14="http://schemas.microsoft.com/office/powerpoint/2010/main" val="3581086973"/>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
          <p:cNvSpPr txBox="1">
            <a:spLocks noChangeArrowheads="1"/>
          </p:cNvSpPr>
          <p:nvPr/>
        </p:nvSpPr>
        <p:spPr bwMode="auto">
          <a:xfrm>
            <a:off x="0" y="685800"/>
            <a:ext cx="10080625" cy="687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28448" rIns="0" bIns="0"/>
          <a:lstStyle>
            <a:lvl1pPr marL="457200" indent="-457200">
              <a:lnSpc>
                <a:spcPct val="9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3200">
                <a:solidFill>
                  <a:srgbClr val="000000"/>
                </a:solidFill>
                <a:latin typeface="Arial" panose="020B0604020202020204" pitchFamily="34" charset="0"/>
                <a:ea typeface="Noto Sans CJK SC Regular" charset="0"/>
                <a:cs typeface="Noto Sans CJK SC Regular" charset="0"/>
              </a:defRPr>
            </a:lvl1pPr>
            <a:lvl2pPr marL="1200150" indent="-457200">
              <a:lnSpc>
                <a:spcPct val="9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800">
                <a:solidFill>
                  <a:srgbClr val="000000"/>
                </a:solidFill>
                <a:latin typeface="Arial" panose="020B0604020202020204" pitchFamily="34" charset="0"/>
                <a:ea typeface="Noto Sans CJK SC Regular" charset="0"/>
                <a:cs typeface="Noto Sans CJK SC Regular" charset="0"/>
              </a:defRPr>
            </a:lvl2pPr>
            <a:lvl3pPr marL="1600200" indent="-457200">
              <a:lnSpc>
                <a:spcPct val="9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400">
                <a:solidFill>
                  <a:srgbClr val="000000"/>
                </a:solidFill>
                <a:latin typeface="Arial" panose="020B0604020202020204" pitchFamily="34" charset="0"/>
                <a:ea typeface="Noto Sans CJK SC Regular" charset="0"/>
                <a:cs typeface="Noto Sans CJK SC Regular" charset="0"/>
              </a:defRPr>
            </a:lvl3pPr>
            <a:lvl4pPr>
              <a:lnSpc>
                <a:spcPct val="9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4pPr>
            <a:lvl5pPr>
              <a:lnSpc>
                <a:spcPct val="9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5pPr>
            <a:lvl6pPr marL="25146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6pPr>
            <a:lvl7pPr marL="29718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7pPr>
            <a:lvl8pPr marL="34290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8pPr>
            <a:lvl9pPr marL="38862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9pPr>
          </a:lstStyle>
          <a:p>
            <a:pPr marL="0" indent="0" eaLnBrk="1">
              <a:spcBef>
                <a:spcPct val="0"/>
              </a:spcBef>
            </a:pPr>
            <a:endParaRPr lang="en-US" altLang="en-US" dirty="0"/>
          </a:p>
        </p:txBody>
      </p:sp>
      <p:sp>
        <p:nvSpPr>
          <p:cNvPr id="3073" name="Rectangle 1"/>
          <p:cNvSpPr>
            <a:spLocks noGrp="1" noChangeArrowheads="1"/>
          </p:cNvSpPr>
          <p:nvPr>
            <p:ph type="subTitle"/>
          </p:nvPr>
        </p:nvSpPr>
        <p:spPr>
          <a:xfrm>
            <a:off x="0" y="0"/>
            <a:ext cx="10080625" cy="685800"/>
          </a:xfrm>
        </p:spPr>
        <p:txBody>
          <a:bodyPr tIns="28448"/>
          <a:lstStyle/>
          <a:p>
            <a:pPr algn="l" eaLnBrk="1">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pPr>
            <a:r>
              <a:rPr lang="en-US" altLang="en-US" sz="3200" dirty="0">
                <a:latin typeface="Times New Roman" panose="02020603050405020304" pitchFamily="18" charset="0"/>
                <a:cs typeface="Times New Roman" panose="02020603050405020304" pitchFamily="18" charset="0"/>
              </a:rPr>
              <a:t>Feature Pyramid Network</a:t>
            </a:r>
          </a:p>
        </p:txBody>
      </p:sp>
      <p:sp>
        <p:nvSpPr>
          <p:cNvPr id="2" name="Date Placeholder 1"/>
          <p:cNvSpPr>
            <a:spLocks noGrp="1"/>
          </p:cNvSpPr>
          <p:nvPr>
            <p:ph type="dt" idx="10"/>
          </p:nvPr>
        </p:nvSpPr>
        <p:spPr/>
        <p:txBody>
          <a:bodyPr/>
          <a:lstStyle/>
          <a:p>
            <a:pPr>
              <a:defRPr/>
            </a:pPr>
            <a:fld id="{5E4F14A6-07DA-4067-851D-A87F8A5D4135}" type="datetime1">
              <a:rPr lang="el-GR" altLang="en-US" smtClean="0"/>
              <a:t>1/7/2021</a:t>
            </a:fld>
            <a:endParaRPr lang="en-US" altLang="en-US"/>
          </a:p>
        </p:txBody>
      </p:sp>
      <p:sp>
        <p:nvSpPr>
          <p:cNvPr id="3" name="Slide Number Placeholder 2"/>
          <p:cNvSpPr>
            <a:spLocks noGrp="1"/>
          </p:cNvSpPr>
          <p:nvPr>
            <p:ph type="sldNum" idx="12"/>
          </p:nvPr>
        </p:nvSpPr>
        <p:spPr/>
        <p:txBody>
          <a:bodyPr/>
          <a:lstStyle/>
          <a:p>
            <a:pPr>
              <a:defRPr/>
            </a:pPr>
            <a:fld id="{A14E5853-4A2F-4836-AD05-ECCC0E4103DA}" type="slidenum">
              <a:rPr lang="en-US" altLang="en-US" smtClean="0"/>
              <a:pPr>
                <a:defRPr/>
              </a:pPr>
              <a:t>14</a:t>
            </a:fld>
            <a:endParaRPr lang="en-US" altLang="en-US"/>
          </a:p>
        </p:txBody>
      </p:sp>
      <p:sp>
        <p:nvSpPr>
          <p:cNvPr id="4" name="Footer Placeholder 3"/>
          <p:cNvSpPr>
            <a:spLocks noGrp="1"/>
          </p:cNvSpPr>
          <p:nvPr>
            <p:ph type="ftr" idx="11"/>
          </p:nvPr>
        </p:nvSpPr>
        <p:spPr>
          <a:xfrm>
            <a:off x="2982912" y="7132637"/>
            <a:ext cx="4343400" cy="273051"/>
          </a:xfrm>
        </p:spPr>
        <p:txBody>
          <a:bodyPr/>
          <a:lstStyle/>
          <a:p>
            <a:pPr>
              <a:defRPr/>
            </a:pPr>
            <a:r>
              <a:rPr lang="el-GR" altLang="en-US" dirty="0"/>
              <a:t>Εργαστήριο Ψηφιακής Επεξεργασίας </a:t>
            </a:r>
            <a:r>
              <a:rPr lang="el-GR" altLang="en-US" dirty="0" err="1"/>
              <a:t>Σηµάτων</a:t>
            </a:r>
            <a:r>
              <a:rPr lang="el-GR" altLang="en-US" dirty="0"/>
              <a:t> και Εικόνας</a:t>
            </a:r>
            <a:endParaRPr lang="en-US" altLang="en-US" dirty="0"/>
          </a:p>
        </p:txBody>
      </p:sp>
      <p:sp>
        <p:nvSpPr>
          <p:cNvPr id="5" name="TextBox 4">
            <a:extLst>
              <a:ext uri="{FF2B5EF4-FFF2-40B4-BE49-F238E27FC236}">
                <a16:creationId xmlns:a16="http://schemas.microsoft.com/office/drawing/2014/main" id="{ED365629-2D5A-482B-B708-ADEAB170BA9D}"/>
              </a:ext>
            </a:extLst>
          </p:cNvPr>
          <p:cNvSpPr txBox="1"/>
          <p:nvPr/>
        </p:nvSpPr>
        <p:spPr>
          <a:xfrm>
            <a:off x="503238" y="819982"/>
            <a:ext cx="8575674" cy="2800767"/>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Feature Pyramid Network can be used as backbone network for object detection or segmentation. Consists of an “encoder” (bottom-up pathway) and a “decoder” (top-down pathway).</a:t>
            </a:r>
          </a:p>
          <a:p>
            <a:endParaRPr lang="en-US" sz="1600" dirty="0">
              <a:latin typeface="Times New Roman" panose="02020603050405020304" pitchFamily="18" charset="0"/>
              <a:cs typeface="Times New Roman" panose="02020603050405020304" pitchFamily="18" charset="0"/>
            </a:endParaRPr>
          </a:p>
          <a:p>
            <a:r>
              <a:rPr lang="en-US" sz="1600" b="1" dirty="0">
                <a:latin typeface="Times New Roman" panose="02020603050405020304" pitchFamily="18" charset="0"/>
                <a:cs typeface="Times New Roman" panose="02020603050405020304" pitchFamily="18" charset="0"/>
              </a:rPr>
              <a:t>Bottom-up pathway: </a:t>
            </a:r>
            <a:r>
              <a:rPr lang="en-US" sz="1600" dirty="0">
                <a:latin typeface="Times New Roman" panose="02020603050405020304" pitchFamily="18" charset="0"/>
                <a:cs typeface="Times New Roman" panose="02020603050405020304" pitchFamily="18" charset="0"/>
              </a:rPr>
              <a:t>Usually a </a:t>
            </a:r>
            <a:r>
              <a:rPr lang="en-US" sz="1600" dirty="0" err="1">
                <a:latin typeface="Times New Roman" panose="02020603050405020304" pitchFamily="18" charset="0"/>
                <a:cs typeface="Times New Roman" panose="02020603050405020304" pitchFamily="18" charset="0"/>
              </a:rPr>
              <a:t>ConvNet</a:t>
            </a:r>
            <a:r>
              <a:rPr lang="en-US" sz="1600" dirty="0">
                <a:latin typeface="Times New Roman" panose="02020603050405020304" pitchFamily="18" charset="0"/>
                <a:cs typeface="Times New Roman" panose="02020603050405020304" pitchFamily="18" charset="0"/>
              </a:rPr>
              <a:t> is used for feature extraction such as VGG or </a:t>
            </a:r>
            <a:r>
              <a:rPr lang="en-US" sz="1600" dirty="0" err="1">
                <a:latin typeface="Times New Roman" panose="02020603050405020304" pitchFamily="18" charset="0"/>
                <a:cs typeface="Times New Roman" panose="02020603050405020304" pitchFamily="18" charset="0"/>
              </a:rPr>
              <a:t>ResNet</a:t>
            </a:r>
            <a:r>
              <a:rPr lang="en-US" sz="1600" dirty="0">
                <a:latin typeface="Times New Roman" panose="02020603050405020304" pitchFamily="18" charset="0"/>
                <a:cs typeface="Times New Roman" panose="02020603050405020304" pitchFamily="18" charset="0"/>
              </a:rPr>
              <a:t>.</a:t>
            </a:r>
          </a:p>
          <a:p>
            <a:endParaRPr lang="en-US" sz="1600" b="1" dirty="0">
              <a:latin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cs typeface="Times New Roman" panose="02020603050405020304" pitchFamily="18" charset="0"/>
              </a:rPr>
              <a:t>Using lateral connections the output of the </a:t>
            </a:r>
            <a:r>
              <a:rPr lang="en-US" sz="1600" dirty="0" err="1">
                <a:latin typeface="Times New Roman" panose="02020603050405020304" pitchFamily="18" charset="0"/>
                <a:cs typeface="Times New Roman" panose="02020603050405020304" pitchFamily="18" charset="0"/>
              </a:rPr>
              <a:t>ConvNet</a:t>
            </a:r>
            <a:r>
              <a:rPr lang="en-US" sz="1600" dirty="0">
                <a:latin typeface="Times New Roman" panose="02020603050405020304" pitchFamily="18" charset="0"/>
                <a:cs typeface="Times New Roman" panose="02020603050405020304" pitchFamily="18" charset="0"/>
              </a:rPr>
              <a:t> is fed to the top-down pathway as input.</a:t>
            </a:r>
          </a:p>
          <a:p>
            <a:endParaRPr lang="en-US" sz="1600" dirty="0">
              <a:latin typeface="Times New Roman" panose="02020603050405020304" pitchFamily="18" charset="0"/>
              <a:cs typeface="Times New Roman" panose="02020603050405020304" pitchFamily="18" charset="0"/>
            </a:endParaRPr>
          </a:p>
          <a:p>
            <a:r>
              <a:rPr lang="en-US" sz="1600" b="1" dirty="0">
                <a:latin typeface="Times New Roman" panose="02020603050405020304" pitchFamily="18" charset="0"/>
                <a:cs typeface="Times New Roman" panose="02020603050405020304" pitchFamily="18" charset="0"/>
              </a:rPr>
              <a:t>Top-down pathway:</a:t>
            </a:r>
            <a:r>
              <a:rPr lang="en-US" sz="1600" dirty="0">
                <a:latin typeface="Times New Roman" panose="02020603050405020304" pitchFamily="18" charset="0"/>
                <a:cs typeface="Times New Roman" panose="02020603050405020304" pitchFamily="18" charset="0"/>
              </a:rPr>
              <a:t> Using up-sample to match the spatial dimensions between the output of two consecutive Convolutional Blocks it adds the outputs in order to create a rich multi scale convolutional pyramid.</a:t>
            </a:r>
          </a:p>
          <a:p>
            <a:endParaRPr lang="en-US" sz="1600" b="1"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CEF47866-AAA6-4444-8F8A-0C3D046595D0}"/>
              </a:ext>
            </a:extLst>
          </p:cNvPr>
          <p:cNvSpPr txBox="1"/>
          <p:nvPr/>
        </p:nvSpPr>
        <p:spPr>
          <a:xfrm>
            <a:off x="3973512" y="6401139"/>
            <a:ext cx="2362200" cy="338554"/>
          </a:xfrm>
          <a:prstGeom prst="rect">
            <a:avLst/>
          </a:prstGeom>
          <a:noFill/>
        </p:spPr>
        <p:txBody>
          <a:bodyPr wrap="square" rtlCol="0">
            <a:spAutoFit/>
          </a:bodyPr>
          <a:lstStyle/>
          <a:p>
            <a:endParaRPr lang="en-US" sz="1600" i="1" dirty="0">
              <a:latin typeface="Times New Roman" panose="02020603050405020304" pitchFamily="18" charset="0"/>
              <a:cs typeface="Times New Roman" panose="02020603050405020304" pitchFamily="18" charset="0"/>
            </a:endParaRPr>
          </a:p>
        </p:txBody>
      </p:sp>
      <p:pic>
        <p:nvPicPr>
          <p:cNvPr id="9" name="Εικόνα 8">
            <a:extLst>
              <a:ext uri="{FF2B5EF4-FFF2-40B4-BE49-F238E27FC236}">
                <a16:creationId xmlns:a16="http://schemas.microsoft.com/office/drawing/2014/main" id="{BE42B76A-7712-46A8-B64F-FBA3F33725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12757" y="3231282"/>
            <a:ext cx="4008755" cy="3453235"/>
          </a:xfrm>
          <a:prstGeom prst="rect">
            <a:avLst/>
          </a:prstGeom>
        </p:spPr>
      </p:pic>
    </p:spTree>
    <p:extLst>
      <p:ext uri="{BB962C8B-B14F-4D97-AF65-F5344CB8AC3E}">
        <p14:creationId xmlns:p14="http://schemas.microsoft.com/office/powerpoint/2010/main" val="3703889844"/>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
          <p:cNvSpPr txBox="1">
            <a:spLocks noChangeArrowheads="1"/>
          </p:cNvSpPr>
          <p:nvPr/>
        </p:nvSpPr>
        <p:spPr bwMode="auto">
          <a:xfrm>
            <a:off x="0" y="685800"/>
            <a:ext cx="10080625" cy="687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28448" rIns="0" bIns="0"/>
          <a:lstStyle>
            <a:lvl1pPr marL="457200" indent="-457200">
              <a:lnSpc>
                <a:spcPct val="9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3200">
                <a:solidFill>
                  <a:srgbClr val="000000"/>
                </a:solidFill>
                <a:latin typeface="Arial" panose="020B0604020202020204" pitchFamily="34" charset="0"/>
                <a:ea typeface="Noto Sans CJK SC Regular" charset="0"/>
                <a:cs typeface="Noto Sans CJK SC Regular" charset="0"/>
              </a:defRPr>
            </a:lvl1pPr>
            <a:lvl2pPr marL="1200150" indent="-457200">
              <a:lnSpc>
                <a:spcPct val="9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800">
                <a:solidFill>
                  <a:srgbClr val="000000"/>
                </a:solidFill>
                <a:latin typeface="Arial" panose="020B0604020202020204" pitchFamily="34" charset="0"/>
                <a:ea typeface="Noto Sans CJK SC Regular" charset="0"/>
                <a:cs typeface="Noto Sans CJK SC Regular" charset="0"/>
              </a:defRPr>
            </a:lvl2pPr>
            <a:lvl3pPr marL="1600200" indent="-457200">
              <a:lnSpc>
                <a:spcPct val="9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400">
                <a:solidFill>
                  <a:srgbClr val="000000"/>
                </a:solidFill>
                <a:latin typeface="Arial" panose="020B0604020202020204" pitchFamily="34" charset="0"/>
                <a:ea typeface="Noto Sans CJK SC Regular" charset="0"/>
                <a:cs typeface="Noto Sans CJK SC Regular" charset="0"/>
              </a:defRPr>
            </a:lvl3pPr>
            <a:lvl4pPr>
              <a:lnSpc>
                <a:spcPct val="9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4pPr>
            <a:lvl5pPr>
              <a:lnSpc>
                <a:spcPct val="9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5pPr>
            <a:lvl6pPr marL="25146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6pPr>
            <a:lvl7pPr marL="29718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7pPr>
            <a:lvl8pPr marL="34290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8pPr>
            <a:lvl9pPr marL="38862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9pPr>
          </a:lstStyle>
          <a:p>
            <a:pPr marL="0" indent="0" eaLnBrk="1">
              <a:spcBef>
                <a:spcPct val="0"/>
              </a:spcBef>
            </a:pPr>
            <a:endParaRPr lang="en-US" altLang="en-US" dirty="0"/>
          </a:p>
        </p:txBody>
      </p:sp>
      <p:sp>
        <p:nvSpPr>
          <p:cNvPr id="3073" name="Rectangle 1"/>
          <p:cNvSpPr>
            <a:spLocks noGrp="1" noChangeArrowheads="1"/>
          </p:cNvSpPr>
          <p:nvPr>
            <p:ph type="subTitle"/>
          </p:nvPr>
        </p:nvSpPr>
        <p:spPr>
          <a:xfrm>
            <a:off x="0" y="0"/>
            <a:ext cx="10080625" cy="685800"/>
          </a:xfrm>
        </p:spPr>
        <p:txBody>
          <a:bodyPr tIns="28448"/>
          <a:lstStyle/>
          <a:p>
            <a:pPr algn="l" eaLnBrk="1">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pPr>
            <a:r>
              <a:rPr lang="en-US" altLang="en-US" sz="3200" dirty="0">
                <a:latin typeface="Times New Roman" panose="02020603050405020304" pitchFamily="18" charset="0"/>
                <a:cs typeface="Times New Roman" panose="02020603050405020304" pitchFamily="18" charset="0"/>
              </a:rPr>
              <a:t>FPN vs </a:t>
            </a:r>
            <a:r>
              <a:rPr lang="en-US" altLang="en-US" sz="3200" dirty="0" err="1">
                <a:latin typeface="Times New Roman" panose="02020603050405020304" pitchFamily="18" charset="0"/>
                <a:cs typeface="Times New Roman" panose="02020603050405020304" pitchFamily="18" charset="0"/>
              </a:rPr>
              <a:t>UNet</a:t>
            </a:r>
            <a:endParaRPr lang="en-US" altLang="en-US" sz="3200" dirty="0">
              <a:latin typeface="Times New Roman" panose="02020603050405020304" pitchFamily="18" charset="0"/>
              <a:cs typeface="Times New Roman" panose="02020603050405020304" pitchFamily="18" charset="0"/>
            </a:endParaRPr>
          </a:p>
        </p:txBody>
      </p:sp>
      <p:sp>
        <p:nvSpPr>
          <p:cNvPr id="2" name="Date Placeholder 1"/>
          <p:cNvSpPr>
            <a:spLocks noGrp="1"/>
          </p:cNvSpPr>
          <p:nvPr>
            <p:ph type="dt" idx="10"/>
          </p:nvPr>
        </p:nvSpPr>
        <p:spPr/>
        <p:txBody>
          <a:bodyPr/>
          <a:lstStyle/>
          <a:p>
            <a:pPr>
              <a:defRPr/>
            </a:pPr>
            <a:fld id="{5E4F14A6-07DA-4067-851D-A87F8A5D4135}" type="datetime1">
              <a:rPr lang="el-GR" altLang="en-US" smtClean="0"/>
              <a:t>1/7/2021</a:t>
            </a:fld>
            <a:endParaRPr lang="en-US" altLang="en-US"/>
          </a:p>
        </p:txBody>
      </p:sp>
      <p:sp>
        <p:nvSpPr>
          <p:cNvPr id="3" name="Slide Number Placeholder 2"/>
          <p:cNvSpPr>
            <a:spLocks noGrp="1"/>
          </p:cNvSpPr>
          <p:nvPr>
            <p:ph type="sldNum" idx="12"/>
          </p:nvPr>
        </p:nvSpPr>
        <p:spPr/>
        <p:txBody>
          <a:bodyPr/>
          <a:lstStyle/>
          <a:p>
            <a:pPr>
              <a:defRPr/>
            </a:pPr>
            <a:fld id="{A14E5853-4A2F-4836-AD05-ECCC0E4103DA}" type="slidenum">
              <a:rPr lang="en-US" altLang="en-US" smtClean="0"/>
              <a:pPr>
                <a:defRPr/>
              </a:pPr>
              <a:t>15</a:t>
            </a:fld>
            <a:endParaRPr lang="en-US" altLang="en-US"/>
          </a:p>
        </p:txBody>
      </p:sp>
      <p:sp>
        <p:nvSpPr>
          <p:cNvPr id="4" name="Footer Placeholder 3"/>
          <p:cNvSpPr>
            <a:spLocks noGrp="1"/>
          </p:cNvSpPr>
          <p:nvPr>
            <p:ph type="ftr" idx="11"/>
          </p:nvPr>
        </p:nvSpPr>
        <p:spPr>
          <a:xfrm>
            <a:off x="2982912" y="7132637"/>
            <a:ext cx="4343400" cy="273051"/>
          </a:xfrm>
        </p:spPr>
        <p:txBody>
          <a:bodyPr/>
          <a:lstStyle/>
          <a:p>
            <a:pPr>
              <a:defRPr/>
            </a:pPr>
            <a:r>
              <a:rPr lang="el-GR" altLang="en-US" dirty="0"/>
              <a:t>Εργαστήριο Ψηφιακής Επεξεργασίας </a:t>
            </a:r>
            <a:r>
              <a:rPr lang="el-GR" altLang="en-US" dirty="0" err="1"/>
              <a:t>Σηµάτων</a:t>
            </a:r>
            <a:r>
              <a:rPr lang="el-GR" altLang="en-US" dirty="0"/>
              <a:t> και Εικόνας</a:t>
            </a:r>
            <a:endParaRPr lang="en-US" altLang="en-US" dirty="0"/>
          </a:p>
        </p:txBody>
      </p:sp>
      <p:sp>
        <p:nvSpPr>
          <p:cNvPr id="5" name="TextBox 4">
            <a:extLst>
              <a:ext uri="{FF2B5EF4-FFF2-40B4-BE49-F238E27FC236}">
                <a16:creationId xmlns:a16="http://schemas.microsoft.com/office/drawing/2014/main" id="{ED365629-2D5A-482B-B708-ADEAB170BA9D}"/>
              </a:ext>
            </a:extLst>
          </p:cNvPr>
          <p:cNvSpPr txBox="1"/>
          <p:nvPr/>
        </p:nvSpPr>
        <p:spPr>
          <a:xfrm>
            <a:off x="503238" y="819982"/>
            <a:ext cx="8575674" cy="1323439"/>
          </a:xfrm>
          <a:prstGeom prst="rect">
            <a:avLst/>
          </a:prstGeom>
          <a:noFill/>
        </p:spPr>
        <p:txBody>
          <a:bodyPr wrap="square" rtlCol="0">
            <a:spAutoFit/>
          </a:bodyPr>
          <a:lstStyle/>
          <a:p>
            <a:r>
              <a:rPr lang="en-US" sz="1600" b="1" dirty="0">
                <a:latin typeface="Times New Roman" panose="02020603050405020304" pitchFamily="18" charset="0"/>
                <a:cs typeface="Times New Roman" panose="02020603050405020304" pitchFamily="18" charset="0"/>
              </a:rPr>
              <a:t>Main difference: </a:t>
            </a:r>
            <a:r>
              <a:rPr lang="en-US" sz="1600" dirty="0">
                <a:latin typeface="Times New Roman" panose="02020603050405020304" pitchFamily="18" charset="0"/>
                <a:cs typeface="Times New Roman" panose="02020603050405020304" pitchFamily="18" charset="0"/>
              </a:rPr>
              <a:t>FPN has multiple prediction layers, one for each </a:t>
            </a:r>
            <a:r>
              <a:rPr lang="en-US" sz="1600" dirty="0" err="1">
                <a:latin typeface="Times New Roman" panose="02020603050405020304" pitchFamily="18" charset="0"/>
                <a:cs typeface="Times New Roman" panose="02020603050405020304" pitchFamily="18" charset="0"/>
              </a:rPr>
              <a:t>upsampling</a:t>
            </a:r>
            <a:r>
              <a:rPr lang="en-US" sz="1600" dirty="0">
                <a:latin typeface="Times New Roman" panose="02020603050405020304" pitchFamily="18" charset="0"/>
                <a:cs typeface="Times New Roman" panose="02020603050405020304" pitchFamily="18" charset="0"/>
              </a:rPr>
              <a:t> layer.</a:t>
            </a:r>
            <a:endParaRPr lang="en-US" sz="1600" b="1" dirty="0">
              <a:latin typeface="Times New Roman" panose="02020603050405020304" pitchFamily="18" charset="0"/>
              <a:cs typeface="Times New Roman" panose="02020603050405020304" pitchFamily="18" charset="0"/>
            </a:endParaRPr>
          </a:p>
          <a:p>
            <a:endParaRPr lang="en-US" sz="1600" dirty="0">
              <a:latin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cs typeface="Times New Roman" panose="02020603050405020304" pitchFamily="18" charset="0"/>
              </a:rPr>
              <a:t>Both architectures have lateral connections, but </a:t>
            </a:r>
            <a:r>
              <a:rPr lang="en-US" sz="1600" dirty="0" err="1">
                <a:latin typeface="Times New Roman" panose="02020603050405020304" pitchFamily="18" charset="0"/>
                <a:cs typeface="Times New Roman" panose="02020603050405020304" pitchFamily="18" charset="0"/>
              </a:rPr>
              <a:t>Unet</a:t>
            </a:r>
            <a:r>
              <a:rPr lang="en-US" sz="1600" dirty="0">
                <a:latin typeface="Times New Roman" panose="02020603050405020304" pitchFamily="18" charset="0"/>
                <a:cs typeface="Times New Roman" panose="02020603050405020304" pitchFamily="18" charset="0"/>
              </a:rPr>
              <a:t> only crops and copies the features, while the FPN applies a 1x1 convolution layer before adding them. </a:t>
            </a:r>
          </a:p>
          <a:p>
            <a:endParaRPr lang="en-US" sz="1600" b="1"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CEF47866-AAA6-4444-8F8A-0C3D046595D0}"/>
              </a:ext>
            </a:extLst>
          </p:cNvPr>
          <p:cNvSpPr txBox="1"/>
          <p:nvPr/>
        </p:nvSpPr>
        <p:spPr>
          <a:xfrm>
            <a:off x="3973512" y="6401139"/>
            <a:ext cx="2362200" cy="338554"/>
          </a:xfrm>
          <a:prstGeom prst="rect">
            <a:avLst/>
          </a:prstGeom>
          <a:noFill/>
        </p:spPr>
        <p:txBody>
          <a:bodyPr wrap="square" rtlCol="0">
            <a:spAutoFit/>
          </a:bodyPr>
          <a:lstStyle/>
          <a:p>
            <a:endParaRPr lang="en-US" sz="1600" i="1" dirty="0">
              <a:latin typeface="Times New Roman" panose="02020603050405020304" pitchFamily="18" charset="0"/>
              <a:cs typeface="Times New Roman" panose="02020603050405020304" pitchFamily="18" charset="0"/>
            </a:endParaRPr>
          </a:p>
        </p:txBody>
      </p:sp>
      <p:pic>
        <p:nvPicPr>
          <p:cNvPr id="9" name="Εικόνα 8">
            <a:extLst>
              <a:ext uri="{FF2B5EF4-FFF2-40B4-BE49-F238E27FC236}">
                <a16:creationId xmlns:a16="http://schemas.microsoft.com/office/drawing/2014/main" id="{BE42B76A-7712-46A8-B64F-FBA3F33725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0712" y="3076641"/>
            <a:ext cx="3733800" cy="3216382"/>
          </a:xfrm>
          <a:prstGeom prst="rect">
            <a:avLst/>
          </a:prstGeom>
        </p:spPr>
      </p:pic>
      <p:pic>
        <p:nvPicPr>
          <p:cNvPr id="7" name="Εικόνα 6">
            <a:extLst>
              <a:ext uri="{FF2B5EF4-FFF2-40B4-BE49-F238E27FC236}">
                <a16:creationId xmlns:a16="http://schemas.microsoft.com/office/drawing/2014/main" id="{7316B92B-40B8-426A-9A66-F242840BC0B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33495" y="3355330"/>
            <a:ext cx="4310554" cy="2891821"/>
          </a:xfrm>
          <a:prstGeom prst="rect">
            <a:avLst/>
          </a:prstGeom>
        </p:spPr>
      </p:pic>
    </p:spTree>
    <p:extLst>
      <p:ext uri="{BB962C8B-B14F-4D97-AF65-F5344CB8AC3E}">
        <p14:creationId xmlns:p14="http://schemas.microsoft.com/office/powerpoint/2010/main" val="168318334"/>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
          <p:cNvSpPr txBox="1">
            <a:spLocks noChangeArrowheads="1"/>
          </p:cNvSpPr>
          <p:nvPr/>
        </p:nvSpPr>
        <p:spPr bwMode="auto">
          <a:xfrm>
            <a:off x="0" y="685800"/>
            <a:ext cx="10080625" cy="687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28448" rIns="0" bIns="0"/>
          <a:lstStyle>
            <a:lvl1pPr marL="457200" indent="-457200">
              <a:lnSpc>
                <a:spcPct val="9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3200">
                <a:solidFill>
                  <a:srgbClr val="000000"/>
                </a:solidFill>
                <a:latin typeface="Arial" panose="020B0604020202020204" pitchFamily="34" charset="0"/>
                <a:ea typeface="Noto Sans CJK SC Regular" charset="0"/>
                <a:cs typeface="Noto Sans CJK SC Regular" charset="0"/>
              </a:defRPr>
            </a:lvl1pPr>
            <a:lvl2pPr marL="1200150" indent="-457200">
              <a:lnSpc>
                <a:spcPct val="9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800">
                <a:solidFill>
                  <a:srgbClr val="000000"/>
                </a:solidFill>
                <a:latin typeface="Arial" panose="020B0604020202020204" pitchFamily="34" charset="0"/>
                <a:ea typeface="Noto Sans CJK SC Regular" charset="0"/>
                <a:cs typeface="Noto Sans CJK SC Regular" charset="0"/>
              </a:defRPr>
            </a:lvl2pPr>
            <a:lvl3pPr marL="1600200" indent="-457200">
              <a:lnSpc>
                <a:spcPct val="9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400">
                <a:solidFill>
                  <a:srgbClr val="000000"/>
                </a:solidFill>
                <a:latin typeface="Arial" panose="020B0604020202020204" pitchFamily="34" charset="0"/>
                <a:ea typeface="Noto Sans CJK SC Regular" charset="0"/>
                <a:cs typeface="Noto Sans CJK SC Regular" charset="0"/>
              </a:defRPr>
            </a:lvl3pPr>
            <a:lvl4pPr>
              <a:lnSpc>
                <a:spcPct val="9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4pPr>
            <a:lvl5pPr>
              <a:lnSpc>
                <a:spcPct val="9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5pPr>
            <a:lvl6pPr marL="25146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6pPr>
            <a:lvl7pPr marL="29718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7pPr>
            <a:lvl8pPr marL="34290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8pPr>
            <a:lvl9pPr marL="38862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9pPr>
          </a:lstStyle>
          <a:p>
            <a:pPr marL="0" indent="0" eaLnBrk="1">
              <a:spcBef>
                <a:spcPct val="0"/>
              </a:spcBef>
            </a:pPr>
            <a:endParaRPr lang="en-US" altLang="en-US" dirty="0"/>
          </a:p>
        </p:txBody>
      </p:sp>
      <p:sp>
        <p:nvSpPr>
          <p:cNvPr id="3073" name="Rectangle 1"/>
          <p:cNvSpPr>
            <a:spLocks noGrp="1" noChangeArrowheads="1"/>
          </p:cNvSpPr>
          <p:nvPr>
            <p:ph type="subTitle"/>
          </p:nvPr>
        </p:nvSpPr>
        <p:spPr>
          <a:xfrm>
            <a:off x="0" y="0"/>
            <a:ext cx="10080625" cy="685800"/>
          </a:xfrm>
        </p:spPr>
        <p:txBody>
          <a:bodyPr tIns="28448"/>
          <a:lstStyle/>
          <a:p>
            <a:pPr algn="l" eaLnBrk="1">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pPr>
            <a:r>
              <a:rPr lang="en-US" altLang="en-US" sz="3200" dirty="0">
                <a:latin typeface="Times New Roman" panose="02020603050405020304" pitchFamily="18" charset="0"/>
                <a:cs typeface="Times New Roman" panose="02020603050405020304" pitchFamily="18" charset="0"/>
              </a:rPr>
              <a:t>Single Stage Detectors</a:t>
            </a:r>
          </a:p>
        </p:txBody>
      </p:sp>
      <p:sp>
        <p:nvSpPr>
          <p:cNvPr id="2" name="Date Placeholder 1"/>
          <p:cNvSpPr>
            <a:spLocks noGrp="1"/>
          </p:cNvSpPr>
          <p:nvPr>
            <p:ph type="dt" idx="10"/>
          </p:nvPr>
        </p:nvSpPr>
        <p:spPr/>
        <p:txBody>
          <a:bodyPr/>
          <a:lstStyle/>
          <a:p>
            <a:pPr>
              <a:defRPr/>
            </a:pPr>
            <a:fld id="{5E4F14A6-07DA-4067-851D-A87F8A5D4135}" type="datetime1">
              <a:rPr lang="el-GR" altLang="en-US" smtClean="0"/>
              <a:t>1/7/2021</a:t>
            </a:fld>
            <a:endParaRPr lang="en-US" altLang="en-US"/>
          </a:p>
        </p:txBody>
      </p:sp>
      <p:sp>
        <p:nvSpPr>
          <p:cNvPr id="3" name="Slide Number Placeholder 2"/>
          <p:cNvSpPr>
            <a:spLocks noGrp="1"/>
          </p:cNvSpPr>
          <p:nvPr>
            <p:ph type="sldNum" idx="12"/>
          </p:nvPr>
        </p:nvSpPr>
        <p:spPr/>
        <p:txBody>
          <a:bodyPr/>
          <a:lstStyle/>
          <a:p>
            <a:pPr>
              <a:defRPr/>
            </a:pPr>
            <a:fld id="{A14E5853-4A2F-4836-AD05-ECCC0E4103DA}" type="slidenum">
              <a:rPr lang="en-US" altLang="en-US" smtClean="0"/>
              <a:pPr>
                <a:defRPr/>
              </a:pPr>
              <a:t>16</a:t>
            </a:fld>
            <a:endParaRPr lang="en-US" altLang="en-US"/>
          </a:p>
        </p:txBody>
      </p:sp>
      <p:sp>
        <p:nvSpPr>
          <p:cNvPr id="4" name="Footer Placeholder 3"/>
          <p:cNvSpPr>
            <a:spLocks noGrp="1"/>
          </p:cNvSpPr>
          <p:nvPr>
            <p:ph type="ftr" idx="11"/>
          </p:nvPr>
        </p:nvSpPr>
        <p:spPr>
          <a:xfrm>
            <a:off x="2982912" y="7132637"/>
            <a:ext cx="4343400" cy="273051"/>
          </a:xfrm>
        </p:spPr>
        <p:txBody>
          <a:bodyPr/>
          <a:lstStyle/>
          <a:p>
            <a:pPr>
              <a:defRPr/>
            </a:pPr>
            <a:r>
              <a:rPr lang="el-GR" altLang="en-US" dirty="0"/>
              <a:t>Εργαστήριο Ψηφιακής Επεξεργασίας </a:t>
            </a:r>
            <a:r>
              <a:rPr lang="el-GR" altLang="en-US" dirty="0" err="1"/>
              <a:t>Σηµάτων</a:t>
            </a:r>
            <a:r>
              <a:rPr lang="el-GR" altLang="en-US" dirty="0"/>
              <a:t> και Εικόνας</a:t>
            </a:r>
            <a:endParaRPr lang="en-US" altLang="en-US" dirty="0"/>
          </a:p>
        </p:txBody>
      </p:sp>
      <p:sp>
        <p:nvSpPr>
          <p:cNvPr id="5" name="TextBox 4">
            <a:extLst>
              <a:ext uri="{FF2B5EF4-FFF2-40B4-BE49-F238E27FC236}">
                <a16:creationId xmlns:a16="http://schemas.microsoft.com/office/drawing/2014/main" id="{ED365629-2D5A-482B-B708-ADEAB170BA9D}"/>
              </a:ext>
            </a:extLst>
          </p:cNvPr>
          <p:cNvSpPr txBox="1"/>
          <p:nvPr/>
        </p:nvSpPr>
        <p:spPr>
          <a:xfrm>
            <a:off x="503238" y="819982"/>
            <a:ext cx="8575674" cy="584775"/>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Various architectures including YOLO, SSD, </a:t>
            </a:r>
            <a:r>
              <a:rPr lang="en-US" sz="1600" dirty="0" err="1">
                <a:latin typeface="Times New Roman" panose="02020603050405020304" pitchFamily="18" charset="0"/>
                <a:cs typeface="Times New Roman" panose="02020603050405020304" pitchFamily="18" charset="0"/>
              </a:rPr>
              <a:t>RetinaNet</a:t>
            </a:r>
            <a:r>
              <a:rPr lang="en-US" sz="1600" dirty="0">
                <a:latin typeface="Times New Roman" panose="02020603050405020304" pitchFamily="18" charset="0"/>
                <a:cs typeface="Times New Roman" panose="02020603050405020304" pitchFamily="18" charset="0"/>
              </a:rPr>
              <a:t> etc.</a:t>
            </a:r>
          </a:p>
          <a:p>
            <a:endParaRPr lang="en-US" sz="1600" b="1"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CEF47866-AAA6-4444-8F8A-0C3D046595D0}"/>
              </a:ext>
            </a:extLst>
          </p:cNvPr>
          <p:cNvSpPr txBox="1"/>
          <p:nvPr/>
        </p:nvSpPr>
        <p:spPr>
          <a:xfrm>
            <a:off x="3973512" y="6401139"/>
            <a:ext cx="2362200" cy="338554"/>
          </a:xfrm>
          <a:prstGeom prst="rect">
            <a:avLst/>
          </a:prstGeom>
          <a:noFill/>
        </p:spPr>
        <p:txBody>
          <a:bodyPr wrap="square" rtlCol="0">
            <a:spAutoFit/>
          </a:bodyPr>
          <a:lstStyle/>
          <a:p>
            <a:endParaRPr lang="en-US" sz="1600" i="1" dirty="0">
              <a:latin typeface="Times New Roman" panose="02020603050405020304" pitchFamily="18" charset="0"/>
              <a:cs typeface="Times New Roman" panose="02020603050405020304" pitchFamily="18" charset="0"/>
            </a:endParaRPr>
          </a:p>
        </p:txBody>
      </p:sp>
      <p:pic>
        <p:nvPicPr>
          <p:cNvPr id="10" name="Εικόνα 9">
            <a:extLst>
              <a:ext uri="{FF2B5EF4-FFF2-40B4-BE49-F238E27FC236}">
                <a16:creationId xmlns:a16="http://schemas.microsoft.com/office/drawing/2014/main" id="{3CAC3D30-0EA8-4DE2-BC60-4D8BD3F2D3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6512" y="1362056"/>
            <a:ext cx="6713220" cy="4427220"/>
          </a:xfrm>
          <a:prstGeom prst="rect">
            <a:avLst/>
          </a:prstGeom>
        </p:spPr>
      </p:pic>
    </p:spTree>
    <p:extLst>
      <p:ext uri="{BB962C8B-B14F-4D97-AF65-F5344CB8AC3E}">
        <p14:creationId xmlns:p14="http://schemas.microsoft.com/office/powerpoint/2010/main" val="246826920"/>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
          <p:cNvSpPr txBox="1">
            <a:spLocks noChangeArrowheads="1"/>
          </p:cNvSpPr>
          <p:nvPr/>
        </p:nvSpPr>
        <p:spPr bwMode="auto">
          <a:xfrm>
            <a:off x="0" y="685800"/>
            <a:ext cx="10080625" cy="687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28448" rIns="0" bIns="0"/>
          <a:lstStyle>
            <a:lvl1pPr marL="457200" indent="-457200">
              <a:lnSpc>
                <a:spcPct val="9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3200">
                <a:solidFill>
                  <a:srgbClr val="000000"/>
                </a:solidFill>
                <a:latin typeface="Arial" panose="020B0604020202020204" pitchFamily="34" charset="0"/>
                <a:ea typeface="Noto Sans CJK SC Regular" charset="0"/>
                <a:cs typeface="Noto Sans CJK SC Regular" charset="0"/>
              </a:defRPr>
            </a:lvl1pPr>
            <a:lvl2pPr marL="1200150" indent="-457200">
              <a:lnSpc>
                <a:spcPct val="9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800">
                <a:solidFill>
                  <a:srgbClr val="000000"/>
                </a:solidFill>
                <a:latin typeface="Arial" panose="020B0604020202020204" pitchFamily="34" charset="0"/>
                <a:ea typeface="Noto Sans CJK SC Regular" charset="0"/>
                <a:cs typeface="Noto Sans CJK SC Regular" charset="0"/>
              </a:defRPr>
            </a:lvl2pPr>
            <a:lvl3pPr marL="1600200" indent="-457200">
              <a:lnSpc>
                <a:spcPct val="9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400">
                <a:solidFill>
                  <a:srgbClr val="000000"/>
                </a:solidFill>
                <a:latin typeface="Arial" panose="020B0604020202020204" pitchFamily="34" charset="0"/>
                <a:ea typeface="Noto Sans CJK SC Regular" charset="0"/>
                <a:cs typeface="Noto Sans CJK SC Regular" charset="0"/>
              </a:defRPr>
            </a:lvl3pPr>
            <a:lvl4pPr>
              <a:lnSpc>
                <a:spcPct val="9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4pPr>
            <a:lvl5pPr>
              <a:lnSpc>
                <a:spcPct val="9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5pPr>
            <a:lvl6pPr marL="25146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6pPr>
            <a:lvl7pPr marL="29718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7pPr>
            <a:lvl8pPr marL="34290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8pPr>
            <a:lvl9pPr marL="38862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9pPr>
          </a:lstStyle>
          <a:p>
            <a:pPr marL="0" indent="0" eaLnBrk="1">
              <a:spcBef>
                <a:spcPct val="0"/>
              </a:spcBef>
            </a:pPr>
            <a:endParaRPr lang="en-US" altLang="en-US" dirty="0"/>
          </a:p>
        </p:txBody>
      </p:sp>
      <p:sp>
        <p:nvSpPr>
          <p:cNvPr id="3073" name="Rectangle 1"/>
          <p:cNvSpPr>
            <a:spLocks noGrp="1" noChangeArrowheads="1"/>
          </p:cNvSpPr>
          <p:nvPr>
            <p:ph type="subTitle"/>
          </p:nvPr>
        </p:nvSpPr>
        <p:spPr>
          <a:xfrm>
            <a:off x="0" y="0"/>
            <a:ext cx="10080625" cy="685800"/>
          </a:xfrm>
        </p:spPr>
        <p:txBody>
          <a:bodyPr tIns="28448"/>
          <a:lstStyle/>
          <a:p>
            <a:pPr algn="l" eaLnBrk="1">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pPr>
            <a:r>
              <a:rPr lang="en-US" altLang="en-US" sz="3200" dirty="0">
                <a:latin typeface="Times New Roman" panose="02020603050405020304" pitchFamily="18" charset="0"/>
                <a:cs typeface="Times New Roman" panose="02020603050405020304" pitchFamily="18" charset="0"/>
              </a:rPr>
              <a:t>YOLO Pipeline</a:t>
            </a:r>
          </a:p>
        </p:txBody>
      </p:sp>
      <p:sp>
        <p:nvSpPr>
          <p:cNvPr id="2" name="Date Placeholder 1"/>
          <p:cNvSpPr>
            <a:spLocks noGrp="1"/>
          </p:cNvSpPr>
          <p:nvPr>
            <p:ph type="dt" idx="10"/>
          </p:nvPr>
        </p:nvSpPr>
        <p:spPr/>
        <p:txBody>
          <a:bodyPr/>
          <a:lstStyle/>
          <a:p>
            <a:pPr>
              <a:defRPr/>
            </a:pPr>
            <a:fld id="{5E4F14A6-07DA-4067-851D-A87F8A5D4135}" type="datetime1">
              <a:rPr lang="el-GR" altLang="en-US" smtClean="0"/>
              <a:t>1/7/2021</a:t>
            </a:fld>
            <a:endParaRPr lang="en-US" altLang="en-US"/>
          </a:p>
        </p:txBody>
      </p:sp>
      <p:sp>
        <p:nvSpPr>
          <p:cNvPr id="3" name="Slide Number Placeholder 2"/>
          <p:cNvSpPr>
            <a:spLocks noGrp="1"/>
          </p:cNvSpPr>
          <p:nvPr>
            <p:ph type="sldNum" idx="12"/>
          </p:nvPr>
        </p:nvSpPr>
        <p:spPr/>
        <p:txBody>
          <a:bodyPr/>
          <a:lstStyle/>
          <a:p>
            <a:pPr>
              <a:defRPr/>
            </a:pPr>
            <a:fld id="{A14E5853-4A2F-4836-AD05-ECCC0E4103DA}" type="slidenum">
              <a:rPr lang="en-US" altLang="en-US" smtClean="0"/>
              <a:pPr>
                <a:defRPr/>
              </a:pPr>
              <a:t>17</a:t>
            </a:fld>
            <a:endParaRPr lang="en-US" altLang="en-US"/>
          </a:p>
        </p:txBody>
      </p:sp>
      <p:sp>
        <p:nvSpPr>
          <p:cNvPr id="4" name="Footer Placeholder 3"/>
          <p:cNvSpPr>
            <a:spLocks noGrp="1"/>
          </p:cNvSpPr>
          <p:nvPr>
            <p:ph type="ftr" idx="11"/>
          </p:nvPr>
        </p:nvSpPr>
        <p:spPr>
          <a:xfrm>
            <a:off x="2982912" y="7132637"/>
            <a:ext cx="4343400" cy="273051"/>
          </a:xfrm>
        </p:spPr>
        <p:txBody>
          <a:bodyPr/>
          <a:lstStyle/>
          <a:p>
            <a:pPr>
              <a:defRPr/>
            </a:pPr>
            <a:r>
              <a:rPr lang="el-GR" altLang="en-US" dirty="0"/>
              <a:t>Εργαστήριο Ψηφιακής Επεξεργασίας </a:t>
            </a:r>
            <a:r>
              <a:rPr lang="el-GR" altLang="en-US" dirty="0" err="1"/>
              <a:t>Σηµάτων</a:t>
            </a:r>
            <a:r>
              <a:rPr lang="el-GR" altLang="en-US" dirty="0"/>
              <a:t> και Εικόνας</a:t>
            </a:r>
            <a:endParaRPr lang="en-US" altLang="en-US" dirty="0"/>
          </a:p>
        </p:txBody>
      </p:sp>
      <p:sp>
        <p:nvSpPr>
          <p:cNvPr id="5" name="TextBox 4">
            <a:extLst>
              <a:ext uri="{FF2B5EF4-FFF2-40B4-BE49-F238E27FC236}">
                <a16:creationId xmlns:a16="http://schemas.microsoft.com/office/drawing/2014/main" id="{ED365629-2D5A-482B-B708-ADEAB170BA9D}"/>
              </a:ext>
            </a:extLst>
          </p:cNvPr>
          <p:cNvSpPr txBox="1"/>
          <p:nvPr/>
        </p:nvSpPr>
        <p:spPr>
          <a:xfrm>
            <a:off x="503238" y="819982"/>
            <a:ext cx="8575674" cy="584775"/>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General Architecture of YOLO (Fast, Tiny, v1, v2, </a:t>
            </a:r>
            <a:r>
              <a:rPr lang="en-US" sz="1600" dirty="0" err="1">
                <a:latin typeface="Times New Roman" panose="02020603050405020304" pitchFamily="18" charset="0"/>
                <a:cs typeface="Times New Roman" panose="02020603050405020304" pitchFamily="18" charset="0"/>
              </a:rPr>
              <a:t>etc</a:t>
            </a:r>
            <a:r>
              <a:rPr lang="en-US" sz="1600" dirty="0">
                <a:latin typeface="Times New Roman" panose="02020603050405020304" pitchFamily="18" charset="0"/>
                <a:cs typeface="Times New Roman" panose="02020603050405020304" pitchFamily="18" charset="0"/>
              </a:rPr>
              <a:t>).</a:t>
            </a:r>
          </a:p>
          <a:p>
            <a:endParaRPr lang="en-US" sz="1600" b="1"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CEF47866-AAA6-4444-8F8A-0C3D046595D0}"/>
              </a:ext>
            </a:extLst>
          </p:cNvPr>
          <p:cNvSpPr txBox="1"/>
          <p:nvPr/>
        </p:nvSpPr>
        <p:spPr>
          <a:xfrm>
            <a:off x="3973512" y="6401139"/>
            <a:ext cx="2362200" cy="338554"/>
          </a:xfrm>
          <a:prstGeom prst="rect">
            <a:avLst/>
          </a:prstGeom>
          <a:noFill/>
        </p:spPr>
        <p:txBody>
          <a:bodyPr wrap="square" rtlCol="0">
            <a:spAutoFit/>
          </a:bodyPr>
          <a:lstStyle/>
          <a:p>
            <a:endParaRPr lang="en-US" sz="1600" i="1" dirty="0">
              <a:latin typeface="Times New Roman" panose="02020603050405020304" pitchFamily="18" charset="0"/>
              <a:cs typeface="Times New Roman" panose="02020603050405020304" pitchFamily="18" charset="0"/>
            </a:endParaRPr>
          </a:p>
        </p:txBody>
      </p:sp>
      <p:pic>
        <p:nvPicPr>
          <p:cNvPr id="7" name="Εικόνα 6">
            <a:extLst>
              <a:ext uri="{FF2B5EF4-FFF2-40B4-BE49-F238E27FC236}">
                <a16:creationId xmlns:a16="http://schemas.microsoft.com/office/drawing/2014/main" id="{1BFA4B92-EEFE-4133-AD60-399848815D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2475" y="2418339"/>
            <a:ext cx="8575674" cy="2502915"/>
          </a:xfrm>
          <a:prstGeom prst="rect">
            <a:avLst/>
          </a:prstGeom>
        </p:spPr>
      </p:pic>
    </p:spTree>
    <p:extLst>
      <p:ext uri="{BB962C8B-B14F-4D97-AF65-F5344CB8AC3E}">
        <p14:creationId xmlns:p14="http://schemas.microsoft.com/office/powerpoint/2010/main" val="3829231901"/>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
          <p:cNvSpPr txBox="1">
            <a:spLocks noChangeArrowheads="1"/>
          </p:cNvSpPr>
          <p:nvPr/>
        </p:nvSpPr>
        <p:spPr bwMode="auto">
          <a:xfrm>
            <a:off x="0" y="685800"/>
            <a:ext cx="10080625" cy="687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28448" rIns="0" bIns="0"/>
          <a:lstStyle>
            <a:lvl1pPr marL="457200" indent="-457200">
              <a:lnSpc>
                <a:spcPct val="9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3200">
                <a:solidFill>
                  <a:srgbClr val="000000"/>
                </a:solidFill>
                <a:latin typeface="Arial" panose="020B0604020202020204" pitchFamily="34" charset="0"/>
                <a:ea typeface="Noto Sans CJK SC Regular" charset="0"/>
                <a:cs typeface="Noto Sans CJK SC Regular" charset="0"/>
              </a:defRPr>
            </a:lvl1pPr>
            <a:lvl2pPr marL="1200150" indent="-457200">
              <a:lnSpc>
                <a:spcPct val="9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800">
                <a:solidFill>
                  <a:srgbClr val="000000"/>
                </a:solidFill>
                <a:latin typeface="Arial" panose="020B0604020202020204" pitchFamily="34" charset="0"/>
                <a:ea typeface="Noto Sans CJK SC Regular" charset="0"/>
                <a:cs typeface="Noto Sans CJK SC Regular" charset="0"/>
              </a:defRPr>
            </a:lvl2pPr>
            <a:lvl3pPr marL="1600200" indent="-457200">
              <a:lnSpc>
                <a:spcPct val="9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400">
                <a:solidFill>
                  <a:srgbClr val="000000"/>
                </a:solidFill>
                <a:latin typeface="Arial" panose="020B0604020202020204" pitchFamily="34" charset="0"/>
                <a:ea typeface="Noto Sans CJK SC Regular" charset="0"/>
                <a:cs typeface="Noto Sans CJK SC Regular" charset="0"/>
              </a:defRPr>
            </a:lvl3pPr>
            <a:lvl4pPr>
              <a:lnSpc>
                <a:spcPct val="9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4pPr>
            <a:lvl5pPr>
              <a:lnSpc>
                <a:spcPct val="9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5pPr>
            <a:lvl6pPr marL="25146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6pPr>
            <a:lvl7pPr marL="29718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7pPr>
            <a:lvl8pPr marL="34290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8pPr>
            <a:lvl9pPr marL="38862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9pPr>
          </a:lstStyle>
          <a:p>
            <a:pPr eaLnBrk="1">
              <a:spcBef>
                <a:spcPct val="0"/>
              </a:spcBef>
              <a:buFont typeface="Arial" panose="020B0604020202020204" pitchFamily="34" charset="0"/>
              <a:buChar char="•"/>
            </a:pPr>
            <a:r>
              <a:rPr lang="en-US" altLang="en-US" dirty="0">
                <a:latin typeface="Times New Roman" panose="02020603050405020304" pitchFamily="18" charset="0"/>
                <a:cs typeface="Times New Roman" panose="02020603050405020304" pitchFamily="18" charset="0"/>
              </a:rPr>
              <a:t>Architecture</a:t>
            </a:r>
            <a:endParaRPr lang="el-GR" altLang="en-US" dirty="0">
              <a:latin typeface="Times New Roman" panose="02020603050405020304" pitchFamily="18" charset="0"/>
              <a:cs typeface="Times New Roman" panose="02020603050405020304" pitchFamily="18" charset="0"/>
            </a:endParaRPr>
          </a:p>
          <a:p>
            <a:pPr eaLnBrk="1">
              <a:spcBef>
                <a:spcPct val="0"/>
              </a:spcBef>
              <a:buFont typeface="Arial" panose="020B0604020202020204" pitchFamily="34" charset="0"/>
              <a:buChar char="•"/>
            </a:pPr>
            <a:r>
              <a:rPr lang="en-US" altLang="en-US" dirty="0">
                <a:latin typeface="Times New Roman" panose="02020603050405020304" pitchFamily="18" charset="0"/>
                <a:cs typeface="Times New Roman" panose="02020603050405020304" pitchFamily="18" charset="0"/>
              </a:rPr>
              <a:t>Loss Function</a:t>
            </a:r>
            <a:endParaRPr lang="el-GR" altLang="en-US" dirty="0">
              <a:latin typeface="Times New Roman" panose="02020603050405020304" pitchFamily="18" charset="0"/>
              <a:cs typeface="Times New Roman" panose="02020603050405020304" pitchFamily="18" charset="0"/>
            </a:endParaRPr>
          </a:p>
          <a:p>
            <a:pPr eaLnBrk="1">
              <a:spcBef>
                <a:spcPct val="0"/>
              </a:spcBef>
              <a:buFont typeface="Arial" panose="020B0604020202020204" pitchFamily="34" charset="0"/>
              <a:buChar char="•"/>
            </a:pPr>
            <a:r>
              <a:rPr lang="en-US" altLang="en-US" dirty="0">
                <a:latin typeface="Times New Roman" panose="02020603050405020304" pitchFamily="18" charset="0"/>
                <a:cs typeface="Times New Roman" panose="02020603050405020304" pitchFamily="18" charset="0"/>
              </a:rPr>
              <a:t>Training</a:t>
            </a:r>
            <a:endParaRPr lang="el-GR" altLang="en-US" dirty="0">
              <a:latin typeface="Times New Roman" panose="02020603050405020304" pitchFamily="18" charset="0"/>
              <a:cs typeface="Times New Roman" panose="02020603050405020304" pitchFamily="18" charset="0"/>
            </a:endParaRPr>
          </a:p>
          <a:p>
            <a:pPr eaLnBrk="1">
              <a:spcBef>
                <a:spcPct val="0"/>
              </a:spcBef>
              <a:buFont typeface="Arial" panose="020B0604020202020204" pitchFamily="34" charset="0"/>
              <a:buChar char="•"/>
            </a:pPr>
            <a:r>
              <a:rPr lang="en-US" altLang="en-US" dirty="0">
                <a:latin typeface="Times New Roman" panose="02020603050405020304" pitchFamily="18" charset="0"/>
                <a:cs typeface="Times New Roman" panose="02020603050405020304" pitchFamily="18" charset="0"/>
              </a:rPr>
              <a:t>Evaluation</a:t>
            </a:r>
          </a:p>
        </p:txBody>
      </p:sp>
      <p:sp>
        <p:nvSpPr>
          <p:cNvPr id="3073" name="Rectangle 1"/>
          <p:cNvSpPr>
            <a:spLocks noGrp="1" noChangeArrowheads="1"/>
          </p:cNvSpPr>
          <p:nvPr>
            <p:ph type="subTitle"/>
          </p:nvPr>
        </p:nvSpPr>
        <p:spPr>
          <a:xfrm>
            <a:off x="0" y="0"/>
            <a:ext cx="10080625" cy="685800"/>
          </a:xfrm>
        </p:spPr>
        <p:txBody>
          <a:bodyPr tIns="28448"/>
          <a:lstStyle/>
          <a:p>
            <a:pPr algn="l" eaLnBrk="1">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pPr>
            <a:r>
              <a:rPr lang="en-US" altLang="en-US" sz="3200" dirty="0" err="1">
                <a:latin typeface="Times New Roman" panose="02020603050405020304" pitchFamily="18" charset="0"/>
                <a:cs typeface="Times New Roman" panose="02020603050405020304" pitchFamily="18" charset="0"/>
              </a:rPr>
              <a:t>RetinaNet</a:t>
            </a:r>
            <a:r>
              <a:rPr lang="en-US" altLang="en-US" sz="3200" dirty="0">
                <a:latin typeface="Times New Roman" panose="02020603050405020304" pitchFamily="18" charset="0"/>
                <a:cs typeface="Times New Roman" panose="02020603050405020304" pitchFamily="18" charset="0"/>
              </a:rPr>
              <a:t> Model</a:t>
            </a:r>
          </a:p>
        </p:txBody>
      </p:sp>
      <p:sp>
        <p:nvSpPr>
          <p:cNvPr id="2" name="Date Placeholder 1"/>
          <p:cNvSpPr>
            <a:spLocks noGrp="1"/>
          </p:cNvSpPr>
          <p:nvPr>
            <p:ph type="dt" idx="10"/>
          </p:nvPr>
        </p:nvSpPr>
        <p:spPr/>
        <p:txBody>
          <a:bodyPr/>
          <a:lstStyle/>
          <a:p>
            <a:pPr>
              <a:defRPr/>
            </a:pPr>
            <a:fld id="{5E4F14A6-07DA-4067-851D-A87F8A5D4135}" type="datetime1">
              <a:rPr lang="el-GR" altLang="en-US" smtClean="0"/>
              <a:t>1/7/2021</a:t>
            </a:fld>
            <a:endParaRPr lang="en-US" altLang="en-US"/>
          </a:p>
        </p:txBody>
      </p:sp>
      <p:sp>
        <p:nvSpPr>
          <p:cNvPr id="3" name="Slide Number Placeholder 2"/>
          <p:cNvSpPr>
            <a:spLocks noGrp="1"/>
          </p:cNvSpPr>
          <p:nvPr>
            <p:ph type="sldNum" idx="12"/>
          </p:nvPr>
        </p:nvSpPr>
        <p:spPr/>
        <p:txBody>
          <a:bodyPr/>
          <a:lstStyle/>
          <a:p>
            <a:pPr>
              <a:defRPr/>
            </a:pPr>
            <a:fld id="{A14E5853-4A2F-4836-AD05-ECCC0E4103DA}" type="slidenum">
              <a:rPr lang="en-US" altLang="en-US" smtClean="0"/>
              <a:pPr>
                <a:defRPr/>
              </a:pPr>
              <a:t>18</a:t>
            </a:fld>
            <a:endParaRPr lang="en-US" altLang="en-US"/>
          </a:p>
        </p:txBody>
      </p:sp>
      <p:sp>
        <p:nvSpPr>
          <p:cNvPr id="4" name="Footer Placeholder 3"/>
          <p:cNvSpPr>
            <a:spLocks noGrp="1"/>
          </p:cNvSpPr>
          <p:nvPr>
            <p:ph type="ftr" idx="11"/>
          </p:nvPr>
        </p:nvSpPr>
        <p:spPr>
          <a:xfrm>
            <a:off x="2982912" y="7132637"/>
            <a:ext cx="4343400" cy="273051"/>
          </a:xfrm>
        </p:spPr>
        <p:txBody>
          <a:bodyPr/>
          <a:lstStyle/>
          <a:p>
            <a:pPr>
              <a:defRPr/>
            </a:pPr>
            <a:r>
              <a:rPr lang="el-GR" altLang="en-US" dirty="0"/>
              <a:t>Εργαστήριο Ψηφιακής Επεξεργασίας </a:t>
            </a:r>
            <a:r>
              <a:rPr lang="el-GR" altLang="en-US" dirty="0" err="1"/>
              <a:t>Σηµάτων</a:t>
            </a:r>
            <a:r>
              <a:rPr lang="el-GR" altLang="en-US" dirty="0"/>
              <a:t> και Εικόνας</a:t>
            </a:r>
            <a:endParaRPr lang="en-US" altLang="en-US" dirty="0"/>
          </a:p>
        </p:txBody>
      </p:sp>
    </p:spTree>
    <p:extLst>
      <p:ext uri="{BB962C8B-B14F-4D97-AF65-F5344CB8AC3E}">
        <p14:creationId xmlns:p14="http://schemas.microsoft.com/office/powerpoint/2010/main" val="1197475231"/>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
          <p:cNvSpPr txBox="1">
            <a:spLocks noChangeArrowheads="1"/>
          </p:cNvSpPr>
          <p:nvPr/>
        </p:nvSpPr>
        <p:spPr bwMode="auto">
          <a:xfrm>
            <a:off x="-13989" y="531813"/>
            <a:ext cx="10080625" cy="687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28448" rIns="0" bIns="0"/>
          <a:lstStyle>
            <a:lvl1pPr marL="457200" indent="-457200">
              <a:lnSpc>
                <a:spcPct val="9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3200">
                <a:solidFill>
                  <a:srgbClr val="000000"/>
                </a:solidFill>
                <a:latin typeface="Arial" panose="020B0604020202020204" pitchFamily="34" charset="0"/>
                <a:ea typeface="Noto Sans CJK SC Regular" charset="0"/>
                <a:cs typeface="Noto Sans CJK SC Regular" charset="0"/>
              </a:defRPr>
            </a:lvl1pPr>
            <a:lvl2pPr marL="1200150" indent="-457200">
              <a:lnSpc>
                <a:spcPct val="9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800">
                <a:solidFill>
                  <a:srgbClr val="000000"/>
                </a:solidFill>
                <a:latin typeface="Arial" panose="020B0604020202020204" pitchFamily="34" charset="0"/>
                <a:ea typeface="Noto Sans CJK SC Regular" charset="0"/>
                <a:cs typeface="Noto Sans CJK SC Regular" charset="0"/>
              </a:defRPr>
            </a:lvl2pPr>
            <a:lvl3pPr marL="1600200" indent="-457200">
              <a:lnSpc>
                <a:spcPct val="9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400">
                <a:solidFill>
                  <a:srgbClr val="000000"/>
                </a:solidFill>
                <a:latin typeface="Arial" panose="020B0604020202020204" pitchFamily="34" charset="0"/>
                <a:ea typeface="Noto Sans CJK SC Regular" charset="0"/>
                <a:cs typeface="Noto Sans CJK SC Regular" charset="0"/>
              </a:defRPr>
            </a:lvl3pPr>
            <a:lvl4pPr>
              <a:lnSpc>
                <a:spcPct val="9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4pPr>
            <a:lvl5pPr>
              <a:lnSpc>
                <a:spcPct val="9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5pPr>
            <a:lvl6pPr marL="25146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6pPr>
            <a:lvl7pPr marL="29718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7pPr>
            <a:lvl8pPr marL="34290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8pPr>
            <a:lvl9pPr marL="38862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9pPr>
          </a:lstStyle>
          <a:p>
            <a:pPr marL="0" indent="0" eaLnBrk="1">
              <a:spcBef>
                <a:spcPct val="0"/>
              </a:spcBef>
            </a:pPr>
            <a:endParaRPr lang="en-US" altLang="en-US" dirty="0"/>
          </a:p>
        </p:txBody>
      </p:sp>
      <p:sp>
        <p:nvSpPr>
          <p:cNvPr id="3073" name="Rectangle 1"/>
          <p:cNvSpPr>
            <a:spLocks noGrp="1" noChangeArrowheads="1"/>
          </p:cNvSpPr>
          <p:nvPr>
            <p:ph type="subTitle"/>
          </p:nvPr>
        </p:nvSpPr>
        <p:spPr>
          <a:xfrm>
            <a:off x="0" y="0"/>
            <a:ext cx="10080625" cy="685800"/>
          </a:xfrm>
        </p:spPr>
        <p:txBody>
          <a:bodyPr tIns="28448"/>
          <a:lstStyle/>
          <a:p>
            <a:pPr algn="l" eaLnBrk="1">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pPr>
            <a:r>
              <a:rPr lang="en-US" altLang="en-US" sz="3200" dirty="0" err="1">
                <a:latin typeface="Times New Roman" panose="02020603050405020304" pitchFamily="18" charset="0"/>
                <a:cs typeface="Times New Roman" panose="02020603050405020304" pitchFamily="18" charset="0"/>
              </a:rPr>
              <a:t>RetinaNet</a:t>
            </a:r>
            <a:r>
              <a:rPr lang="en-US" altLang="en-US" sz="3200" dirty="0">
                <a:latin typeface="Times New Roman" panose="02020603050405020304" pitchFamily="18" charset="0"/>
                <a:cs typeface="Times New Roman" panose="02020603050405020304" pitchFamily="18" charset="0"/>
              </a:rPr>
              <a:t> Architecture</a:t>
            </a:r>
          </a:p>
        </p:txBody>
      </p:sp>
      <p:sp>
        <p:nvSpPr>
          <p:cNvPr id="2" name="Date Placeholder 1"/>
          <p:cNvSpPr>
            <a:spLocks noGrp="1"/>
          </p:cNvSpPr>
          <p:nvPr>
            <p:ph type="dt" idx="10"/>
          </p:nvPr>
        </p:nvSpPr>
        <p:spPr/>
        <p:txBody>
          <a:bodyPr/>
          <a:lstStyle/>
          <a:p>
            <a:pPr>
              <a:defRPr/>
            </a:pPr>
            <a:fld id="{5E4F14A6-07DA-4067-851D-A87F8A5D4135}" type="datetime1">
              <a:rPr lang="el-GR" altLang="en-US" smtClean="0"/>
              <a:t>1/7/2021</a:t>
            </a:fld>
            <a:endParaRPr lang="en-US" altLang="en-US"/>
          </a:p>
        </p:txBody>
      </p:sp>
      <p:sp>
        <p:nvSpPr>
          <p:cNvPr id="3" name="Slide Number Placeholder 2"/>
          <p:cNvSpPr>
            <a:spLocks noGrp="1"/>
          </p:cNvSpPr>
          <p:nvPr>
            <p:ph type="sldNum" idx="12"/>
          </p:nvPr>
        </p:nvSpPr>
        <p:spPr/>
        <p:txBody>
          <a:bodyPr/>
          <a:lstStyle/>
          <a:p>
            <a:pPr>
              <a:defRPr/>
            </a:pPr>
            <a:fld id="{A14E5853-4A2F-4836-AD05-ECCC0E4103DA}" type="slidenum">
              <a:rPr lang="en-US" altLang="en-US" smtClean="0"/>
              <a:pPr>
                <a:defRPr/>
              </a:pPr>
              <a:t>19</a:t>
            </a:fld>
            <a:endParaRPr lang="en-US" altLang="en-US"/>
          </a:p>
        </p:txBody>
      </p:sp>
      <p:sp>
        <p:nvSpPr>
          <p:cNvPr id="4" name="Footer Placeholder 3"/>
          <p:cNvSpPr>
            <a:spLocks noGrp="1"/>
          </p:cNvSpPr>
          <p:nvPr>
            <p:ph type="ftr" idx="11"/>
          </p:nvPr>
        </p:nvSpPr>
        <p:spPr>
          <a:xfrm>
            <a:off x="2982912" y="7132637"/>
            <a:ext cx="4343400" cy="273051"/>
          </a:xfrm>
        </p:spPr>
        <p:txBody>
          <a:bodyPr/>
          <a:lstStyle/>
          <a:p>
            <a:pPr>
              <a:defRPr/>
            </a:pPr>
            <a:r>
              <a:rPr lang="el-GR" altLang="en-US" dirty="0"/>
              <a:t>Εργαστήριο Ψηφιακής Επεξεργασίας </a:t>
            </a:r>
            <a:r>
              <a:rPr lang="el-GR" altLang="en-US" dirty="0" err="1"/>
              <a:t>Σηµάτων</a:t>
            </a:r>
            <a:r>
              <a:rPr lang="el-GR" altLang="en-US" dirty="0"/>
              <a:t> και Εικόνας</a:t>
            </a:r>
            <a:endParaRPr lang="en-US" altLang="en-US" dirty="0"/>
          </a:p>
        </p:txBody>
      </p:sp>
      <p:pic>
        <p:nvPicPr>
          <p:cNvPr id="11" name="Εικόνα 10">
            <a:extLst>
              <a:ext uri="{FF2B5EF4-FFF2-40B4-BE49-F238E27FC236}">
                <a16:creationId xmlns:a16="http://schemas.microsoft.com/office/drawing/2014/main" id="{38063A54-2552-4DF0-935B-147FA7E945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3112" y="960437"/>
            <a:ext cx="8428265" cy="2133600"/>
          </a:xfrm>
          <a:prstGeom prst="rect">
            <a:avLst/>
          </a:prstGeom>
        </p:spPr>
      </p:pic>
      <p:sp>
        <p:nvSpPr>
          <p:cNvPr id="12" name="TextBox 11">
            <a:extLst>
              <a:ext uri="{FF2B5EF4-FFF2-40B4-BE49-F238E27FC236}">
                <a16:creationId xmlns:a16="http://schemas.microsoft.com/office/drawing/2014/main" id="{5619151C-85EF-4B7A-A02B-50856E46E77C}"/>
              </a:ext>
            </a:extLst>
          </p:cNvPr>
          <p:cNvSpPr txBox="1"/>
          <p:nvPr/>
        </p:nvSpPr>
        <p:spPr>
          <a:xfrm>
            <a:off x="620712" y="3703637"/>
            <a:ext cx="8839200" cy="2031325"/>
          </a:xfrm>
          <a:prstGeom prst="rect">
            <a:avLst/>
          </a:prstGeom>
          <a:noFill/>
        </p:spPr>
        <p:txBody>
          <a:bodyPr wrap="square" rtlCol="0">
            <a:spAutoFit/>
          </a:bodyPr>
          <a:lstStyle/>
          <a:p>
            <a:r>
              <a:rPr lang="en-US" sz="1800" dirty="0">
                <a:effectLst/>
                <a:latin typeface="Times New Roman" panose="02020603050405020304" pitchFamily="18" charset="0"/>
                <a:ea typeface="Calibri" panose="020F0502020204030204" pitchFamily="34" charset="0"/>
              </a:rPr>
              <a:t>The one stage </a:t>
            </a:r>
            <a:r>
              <a:rPr lang="en-US" sz="1800" dirty="0" err="1">
                <a:effectLst/>
                <a:latin typeface="Times New Roman" panose="02020603050405020304" pitchFamily="18" charset="0"/>
                <a:ea typeface="Calibri" panose="020F0502020204030204" pitchFamily="34" charset="0"/>
              </a:rPr>
              <a:t>RetinaNetwork</a:t>
            </a:r>
            <a:r>
              <a:rPr lang="en-US" sz="1800" dirty="0">
                <a:effectLst/>
                <a:latin typeface="Times New Roman" panose="02020603050405020304" pitchFamily="18" charset="0"/>
                <a:ea typeface="Calibri" panose="020F0502020204030204" pitchFamily="34" charset="0"/>
              </a:rPr>
              <a:t> architecture, uses a Feature Pyramid Network on top of a feedforward </a:t>
            </a:r>
            <a:r>
              <a:rPr lang="en-US" sz="1800" dirty="0" err="1">
                <a:effectLst/>
                <a:latin typeface="Times New Roman" panose="02020603050405020304" pitchFamily="18" charset="0"/>
                <a:ea typeface="Calibri" panose="020F0502020204030204" pitchFamily="34" charset="0"/>
              </a:rPr>
              <a:t>ResNet</a:t>
            </a:r>
            <a:r>
              <a:rPr lang="en-US" sz="1800" dirty="0">
                <a:effectLst/>
                <a:latin typeface="Times New Roman" panose="02020603050405020304" pitchFamily="18" charset="0"/>
                <a:ea typeface="Calibri" panose="020F0502020204030204" pitchFamily="34" charset="0"/>
              </a:rPr>
              <a:t> architecture as backbone, in order to generate a rich, multi-scale convolutional feature pyramid.</a:t>
            </a:r>
          </a:p>
          <a:p>
            <a:endParaRPr lang="en-US" dirty="0">
              <a:latin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Two Fully Connected Network (top for classification, bottom for box regression) are attached to each FPN level and the parameters of this subnet are shared across all pyramid levels. </a:t>
            </a: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76153705"/>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Θέση περιεχομένου 33">
            <a:extLst>
              <a:ext uri="{FF2B5EF4-FFF2-40B4-BE49-F238E27FC236}">
                <a16:creationId xmlns:a16="http://schemas.microsoft.com/office/drawing/2014/main" id="{D2A00B2B-A421-4DB7-B08C-9E129B28261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0080625" cy="7559675"/>
          </a:xfrm>
        </p:spPr>
      </p:pic>
      <p:sp>
        <p:nvSpPr>
          <p:cNvPr id="36" name="TextBox 35">
            <a:extLst>
              <a:ext uri="{FF2B5EF4-FFF2-40B4-BE49-F238E27FC236}">
                <a16:creationId xmlns:a16="http://schemas.microsoft.com/office/drawing/2014/main" id="{4389D523-F540-4E21-9173-3C55ACDB506A}"/>
              </a:ext>
            </a:extLst>
          </p:cNvPr>
          <p:cNvSpPr txBox="1"/>
          <p:nvPr/>
        </p:nvSpPr>
        <p:spPr>
          <a:xfrm>
            <a:off x="239712" y="350837"/>
            <a:ext cx="9448800" cy="1054263"/>
          </a:xfrm>
          <a:prstGeom prst="rect">
            <a:avLst/>
          </a:prstGeom>
          <a:noFill/>
        </p:spPr>
        <p:txBody>
          <a:bodyPr wrap="square">
            <a:spAutoFit/>
          </a:bodyPr>
          <a:lstStyle/>
          <a:p>
            <a:pPr marL="228600" marR="0" algn="ctr">
              <a:lnSpc>
                <a:spcPct val="115000"/>
              </a:lnSpc>
              <a:spcBef>
                <a:spcPts val="0"/>
              </a:spcBef>
              <a:spcAft>
                <a:spcPts val="1000"/>
              </a:spcAft>
            </a:pPr>
            <a:r>
              <a:rPr lang="en-US" sz="2800" i="1"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Comparison of Artificial Intelligence systems for the detection of objects on UAV-based images.</a:t>
            </a:r>
            <a:endPar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37" name="TextBox 36">
            <a:extLst>
              <a:ext uri="{FF2B5EF4-FFF2-40B4-BE49-F238E27FC236}">
                <a16:creationId xmlns:a16="http://schemas.microsoft.com/office/drawing/2014/main" id="{E7062C47-40A1-4299-90CD-902E241EB9AA}"/>
              </a:ext>
            </a:extLst>
          </p:cNvPr>
          <p:cNvSpPr txBox="1"/>
          <p:nvPr/>
        </p:nvSpPr>
        <p:spPr>
          <a:xfrm>
            <a:off x="163512" y="5639178"/>
            <a:ext cx="3908442" cy="1569660"/>
          </a:xfrm>
          <a:prstGeom prst="rect">
            <a:avLst/>
          </a:prstGeom>
          <a:noFill/>
        </p:spPr>
        <p:txBody>
          <a:bodyPr wrap="none" rtlCol="0">
            <a:spAutoFit/>
          </a:bodyPr>
          <a:lstStyle/>
          <a:p>
            <a:r>
              <a:rPr lang="en-US" sz="2400" dirty="0" err="1">
                <a:solidFill>
                  <a:schemeClr val="bg1"/>
                </a:solidFill>
                <a:latin typeface="Times New Roman" panose="02020603050405020304" pitchFamily="18" charset="0"/>
                <a:cs typeface="Times New Roman" panose="02020603050405020304" pitchFamily="18" charset="0"/>
              </a:rPr>
              <a:t>Trimas</a:t>
            </a:r>
            <a:r>
              <a:rPr lang="en-US" sz="2400" dirty="0">
                <a:solidFill>
                  <a:schemeClr val="bg1"/>
                </a:solidFill>
                <a:latin typeface="Times New Roman" panose="02020603050405020304" pitchFamily="18" charset="0"/>
                <a:cs typeface="Times New Roman" panose="02020603050405020304" pitchFamily="18" charset="0"/>
              </a:rPr>
              <a:t> Christos</a:t>
            </a:r>
          </a:p>
          <a:p>
            <a:r>
              <a:rPr lang="en-US" sz="2400" dirty="0" err="1">
                <a:solidFill>
                  <a:schemeClr val="bg1"/>
                </a:solidFill>
                <a:latin typeface="Times New Roman" panose="02020603050405020304" pitchFamily="18" charset="0"/>
                <a:cs typeface="Times New Roman" panose="02020603050405020304" pitchFamily="18" charset="0"/>
              </a:rPr>
              <a:t>Zervakis</a:t>
            </a:r>
            <a:r>
              <a:rPr lang="en-US" sz="2400" dirty="0">
                <a:solidFill>
                  <a:schemeClr val="bg1"/>
                </a:solidFill>
                <a:latin typeface="Times New Roman" panose="02020603050405020304" pitchFamily="18" charset="0"/>
                <a:cs typeface="Times New Roman" panose="02020603050405020304" pitchFamily="18" charset="0"/>
              </a:rPr>
              <a:t> Michael (supervisor)</a:t>
            </a:r>
          </a:p>
          <a:p>
            <a:r>
              <a:rPr lang="en-US" sz="2400" dirty="0" err="1">
                <a:solidFill>
                  <a:schemeClr val="bg1"/>
                </a:solidFill>
                <a:latin typeface="Times New Roman" panose="02020603050405020304" pitchFamily="18" charset="0"/>
                <a:cs typeface="Times New Roman" panose="02020603050405020304" pitchFamily="18" charset="0"/>
              </a:rPr>
              <a:t>Lagoudakis</a:t>
            </a:r>
            <a:r>
              <a:rPr lang="en-US" sz="2400" dirty="0">
                <a:solidFill>
                  <a:schemeClr val="bg1"/>
                </a:solidFill>
                <a:latin typeface="Times New Roman" panose="02020603050405020304" pitchFamily="18" charset="0"/>
                <a:cs typeface="Times New Roman" panose="02020603050405020304" pitchFamily="18" charset="0"/>
              </a:rPr>
              <a:t> Michael</a:t>
            </a:r>
          </a:p>
          <a:p>
            <a:r>
              <a:rPr lang="en-US" sz="2400" dirty="0">
                <a:solidFill>
                  <a:schemeClr val="bg1"/>
                </a:solidFill>
                <a:latin typeface="Times New Roman" panose="02020603050405020304" pitchFamily="18" charset="0"/>
                <a:cs typeface="Times New Roman" panose="02020603050405020304" pitchFamily="18" charset="0"/>
              </a:rPr>
              <a:t>Petrakis </a:t>
            </a:r>
            <a:r>
              <a:rPr lang="en-US" sz="2400" dirty="0" err="1">
                <a:solidFill>
                  <a:schemeClr val="bg1"/>
                </a:solidFill>
                <a:latin typeface="Times New Roman" panose="02020603050405020304" pitchFamily="18" charset="0"/>
                <a:cs typeface="Times New Roman" panose="02020603050405020304" pitchFamily="18" charset="0"/>
              </a:rPr>
              <a:t>Euripidis</a:t>
            </a:r>
            <a:endParaRPr lang="en-US" sz="2400" dirty="0">
              <a:solidFill>
                <a:schemeClr val="bg1"/>
              </a:solidFill>
              <a:latin typeface="Times New Roman" panose="02020603050405020304" pitchFamily="18" charset="0"/>
              <a:cs typeface="Times New Roman" panose="02020603050405020304" pitchFamily="18" charset="0"/>
            </a:endParaRPr>
          </a:p>
        </p:txBody>
      </p:sp>
      <p:pic>
        <p:nvPicPr>
          <p:cNvPr id="38" name="Picture 1">
            <a:extLst>
              <a:ext uri="{FF2B5EF4-FFF2-40B4-BE49-F238E27FC236}">
                <a16:creationId xmlns:a16="http://schemas.microsoft.com/office/drawing/2014/main" id="{B4CD7D33-5E51-4CB3-A140-8A9B43EB4D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87272" y="6539472"/>
            <a:ext cx="2095500" cy="1057275"/>
          </a:xfrm>
          <a:prstGeom prst="rect">
            <a:avLst/>
          </a:prstGeom>
        </p:spPr>
      </p:pic>
    </p:spTree>
    <p:extLst>
      <p:ext uri="{BB962C8B-B14F-4D97-AF65-F5344CB8AC3E}">
        <p14:creationId xmlns:p14="http://schemas.microsoft.com/office/powerpoint/2010/main" val="7361986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
          <p:cNvSpPr txBox="1">
            <a:spLocks noChangeArrowheads="1"/>
          </p:cNvSpPr>
          <p:nvPr/>
        </p:nvSpPr>
        <p:spPr bwMode="auto">
          <a:xfrm>
            <a:off x="-13989" y="531813"/>
            <a:ext cx="10080625" cy="687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28448" rIns="0" bIns="0"/>
          <a:lstStyle>
            <a:lvl1pPr marL="457200" indent="-457200">
              <a:lnSpc>
                <a:spcPct val="9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3200">
                <a:solidFill>
                  <a:srgbClr val="000000"/>
                </a:solidFill>
                <a:latin typeface="Arial" panose="020B0604020202020204" pitchFamily="34" charset="0"/>
                <a:ea typeface="Noto Sans CJK SC Regular" charset="0"/>
                <a:cs typeface="Noto Sans CJK SC Regular" charset="0"/>
              </a:defRPr>
            </a:lvl1pPr>
            <a:lvl2pPr marL="1200150" indent="-457200">
              <a:lnSpc>
                <a:spcPct val="9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800">
                <a:solidFill>
                  <a:srgbClr val="000000"/>
                </a:solidFill>
                <a:latin typeface="Arial" panose="020B0604020202020204" pitchFamily="34" charset="0"/>
                <a:ea typeface="Noto Sans CJK SC Regular" charset="0"/>
                <a:cs typeface="Noto Sans CJK SC Regular" charset="0"/>
              </a:defRPr>
            </a:lvl2pPr>
            <a:lvl3pPr marL="1600200" indent="-457200">
              <a:lnSpc>
                <a:spcPct val="9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400">
                <a:solidFill>
                  <a:srgbClr val="000000"/>
                </a:solidFill>
                <a:latin typeface="Arial" panose="020B0604020202020204" pitchFamily="34" charset="0"/>
                <a:ea typeface="Noto Sans CJK SC Regular" charset="0"/>
                <a:cs typeface="Noto Sans CJK SC Regular" charset="0"/>
              </a:defRPr>
            </a:lvl3pPr>
            <a:lvl4pPr>
              <a:lnSpc>
                <a:spcPct val="9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4pPr>
            <a:lvl5pPr>
              <a:lnSpc>
                <a:spcPct val="9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5pPr>
            <a:lvl6pPr marL="25146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6pPr>
            <a:lvl7pPr marL="29718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7pPr>
            <a:lvl8pPr marL="34290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8pPr>
            <a:lvl9pPr marL="38862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9pPr>
          </a:lstStyle>
          <a:p>
            <a:pPr marL="0" indent="0" eaLnBrk="1">
              <a:spcBef>
                <a:spcPct val="0"/>
              </a:spcBef>
            </a:pPr>
            <a:endParaRPr lang="en-US" altLang="en-US" dirty="0"/>
          </a:p>
        </p:txBody>
      </p:sp>
      <p:sp>
        <p:nvSpPr>
          <p:cNvPr id="3073" name="Rectangle 1"/>
          <p:cNvSpPr>
            <a:spLocks noGrp="1" noChangeArrowheads="1"/>
          </p:cNvSpPr>
          <p:nvPr>
            <p:ph type="subTitle"/>
          </p:nvPr>
        </p:nvSpPr>
        <p:spPr>
          <a:xfrm>
            <a:off x="0" y="0"/>
            <a:ext cx="10080625" cy="685800"/>
          </a:xfrm>
        </p:spPr>
        <p:txBody>
          <a:bodyPr tIns="28448"/>
          <a:lstStyle/>
          <a:p>
            <a:pPr algn="l" eaLnBrk="1">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pPr>
            <a:r>
              <a:rPr lang="en-US" altLang="en-US" sz="3200" dirty="0" err="1">
                <a:latin typeface="Times New Roman" panose="02020603050405020304" pitchFamily="18" charset="0"/>
                <a:cs typeface="Times New Roman" panose="02020603050405020304" pitchFamily="18" charset="0"/>
              </a:rPr>
              <a:t>RetinaNet</a:t>
            </a:r>
            <a:r>
              <a:rPr lang="en-US" altLang="en-US" sz="3200" dirty="0">
                <a:latin typeface="Times New Roman" panose="02020603050405020304" pitchFamily="18" charset="0"/>
                <a:cs typeface="Times New Roman" panose="02020603050405020304" pitchFamily="18" charset="0"/>
              </a:rPr>
              <a:t> Backbone</a:t>
            </a:r>
          </a:p>
        </p:txBody>
      </p:sp>
      <p:sp>
        <p:nvSpPr>
          <p:cNvPr id="2" name="Date Placeholder 1"/>
          <p:cNvSpPr>
            <a:spLocks noGrp="1"/>
          </p:cNvSpPr>
          <p:nvPr>
            <p:ph type="dt" idx="10"/>
          </p:nvPr>
        </p:nvSpPr>
        <p:spPr/>
        <p:txBody>
          <a:bodyPr/>
          <a:lstStyle/>
          <a:p>
            <a:pPr>
              <a:defRPr/>
            </a:pPr>
            <a:fld id="{5E4F14A6-07DA-4067-851D-A87F8A5D4135}" type="datetime1">
              <a:rPr lang="el-GR" altLang="en-US" smtClean="0"/>
              <a:t>1/7/2021</a:t>
            </a:fld>
            <a:endParaRPr lang="en-US" altLang="en-US"/>
          </a:p>
        </p:txBody>
      </p:sp>
      <p:sp>
        <p:nvSpPr>
          <p:cNvPr id="3" name="Slide Number Placeholder 2"/>
          <p:cNvSpPr>
            <a:spLocks noGrp="1"/>
          </p:cNvSpPr>
          <p:nvPr>
            <p:ph type="sldNum" idx="12"/>
          </p:nvPr>
        </p:nvSpPr>
        <p:spPr/>
        <p:txBody>
          <a:bodyPr/>
          <a:lstStyle/>
          <a:p>
            <a:pPr>
              <a:defRPr/>
            </a:pPr>
            <a:fld id="{A14E5853-4A2F-4836-AD05-ECCC0E4103DA}" type="slidenum">
              <a:rPr lang="en-US" altLang="en-US" smtClean="0"/>
              <a:pPr>
                <a:defRPr/>
              </a:pPr>
              <a:t>20</a:t>
            </a:fld>
            <a:endParaRPr lang="en-US" altLang="en-US"/>
          </a:p>
        </p:txBody>
      </p:sp>
      <p:sp>
        <p:nvSpPr>
          <p:cNvPr id="4" name="Footer Placeholder 3"/>
          <p:cNvSpPr>
            <a:spLocks noGrp="1"/>
          </p:cNvSpPr>
          <p:nvPr>
            <p:ph type="ftr" idx="11"/>
          </p:nvPr>
        </p:nvSpPr>
        <p:spPr>
          <a:xfrm>
            <a:off x="2982912" y="7132637"/>
            <a:ext cx="4343400" cy="273051"/>
          </a:xfrm>
        </p:spPr>
        <p:txBody>
          <a:bodyPr/>
          <a:lstStyle/>
          <a:p>
            <a:pPr>
              <a:defRPr/>
            </a:pPr>
            <a:r>
              <a:rPr lang="el-GR" altLang="en-US" dirty="0"/>
              <a:t>Εργαστήριο Ψηφιακής Επεξεργασίας </a:t>
            </a:r>
            <a:r>
              <a:rPr lang="el-GR" altLang="en-US" dirty="0" err="1"/>
              <a:t>Σηµάτων</a:t>
            </a:r>
            <a:r>
              <a:rPr lang="el-GR" altLang="en-US" dirty="0"/>
              <a:t> και Εικόνας</a:t>
            </a:r>
            <a:endParaRPr lang="en-US" altLang="en-US" dirty="0"/>
          </a:p>
        </p:txBody>
      </p:sp>
      <p:pic>
        <p:nvPicPr>
          <p:cNvPr id="11" name="Εικόνα 10">
            <a:extLst>
              <a:ext uri="{FF2B5EF4-FFF2-40B4-BE49-F238E27FC236}">
                <a16:creationId xmlns:a16="http://schemas.microsoft.com/office/drawing/2014/main" id="{38063A54-2552-4DF0-935B-147FA7E945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3112" y="960437"/>
            <a:ext cx="8428265" cy="2133600"/>
          </a:xfrm>
          <a:prstGeom prst="rect">
            <a:avLst/>
          </a:prstGeom>
        </p:spPr>
      </p:pic>
      <p:sp>
        <p:nvSpPr>
          <p:cNvPr id="12" name="TextBox 11">
            <a:extLst>
              <a:ext uri="{FF2B5EF4-FFF2-40B4-BE49-F238E27FC236}">
                <a16:creationId xmlns:a16="http://schemas.microsoft.com/office/drawing/2014/main" id="{5619151C-85EF-4B7A-A02B-50856E46E77C}"/>
              </a:ext>
            </a:extLst>
          </p:cNvPr>
          <p:cNvSpPr txBox="1"/>
          <p:nvPr/>
        </p:nvSpPr>
        <p:spPr>
          <a:xfrm>
            <a:off x="620712" y="3703637"/>
            <a:ext cx="8839200" cy="2031325"/>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The backbone is necessary for computing a convolutional feature map over the entire image. It consists of an encoder (a residual network e.g. ResNet50) and a Feature Pyramid Network.</a:t>
            </a:r>
          </a:p>
          <a:p>
            <a:endParaRPr lang="en-US" b="1"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The original image is applied as an input to the encoder, which processes the image through convolutional kernels and generates deep features.</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Our case a ResNet50 is used as encoder(bottom-up pathway).</a:t>
            </a:r>
          </a:p>
        </p:txBody>
      </p:sp>
    </p:spTree>
    <p:extLst>
      <p:ext uri="{BB962C8B-B14F-4D97-AF65-F5344CB8AC3E}">
        <p14:creationId xmlns:p14="http://schemas.microsoft.com/office/powerpoint/2010/main" val="3048417366"/>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
          <p:cNvSpPr txBox="1">
            <a:spLocks noChangeArrowheads="1"/>
          </p:cNvSpPr>
          <p:nvPr/>
        </p:nvSpPr>
        <p:spPr bwMode="auto">
          <a:xfrm>
            <a:off x="-13989" y="531813"/>
            <a:ext cx="10080625" cy="687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28448" rIns="0" bIns="0"/>
          <a:lstStyle>
            <a:lvl1pPr marL="457200" indent="-457200">
              <a:lnSpc>
                <a:spcPct val="9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3200">
                <a:solidFill>
                  <a:srgbClr val="000000"/>
                </a:solidFill>
                <a:latin typeface="Arial" panose="020B0604020202020204" pitchFamily="34" charset="0"/>
                <a:ea typeface="Noto Sans CJK SC Regular" charset="0"/>
                <a:cs typeface="Noto Sans CJK SC Regular" charset="0"/>
              </a:defRPr>
            </a:lvl1pPr>
            <a:lvl2pPr marL="1200150" indent="-457200">
              <a:lnSpc>
                <a:spcPct val="9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800">
                <a:solidFill>
                  <a:srgbClr val="000000"/>
                </a:solidFill>
                <a:latin typeface="Arial" panose="020B0604020202020204" pitchFamily="34" charset="0"/>
                <a:ea typeface="Noto Sans CJK SC Regular" charset="0"/>
                <a:cs typeface="Noto Sans CJK SC Regular" charset="0"/>
              </a:defRPr>
            </a:lvl2pPr>
            <a:lvl3pPr marL="1600200" indent="-457200">
              <a:lnSpc>
                <a:spcPct val="9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400">
                <a:solidFill>
                  <a:srgbClr val="000000"/>
                </a:solidFill>
                <a:latin typeface="Arial" panose="020B0604020202020204" pitchFamily="34" charset="0"/>
                <a:ea typeface="Noto Sans CJK SC Regular" charset="0"/>
                <a:cs typeface="Noto Sans CJK SC Regular" charset="0"/>
              </a:defRPr>
            </a:lvl3pPr>
            <a:lvl4pPr>
              <a:lnSpc>
                <a:spcPct val="9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4pPr>
            <a:lvl5pPr>
              <a:lnSpc>
                <a:spcPct val="9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5pPr>
            <a:lvl6pPr marL="25146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6pPr>
            <a:lvl7pPr marL="29718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7pPr>
            <a:lvl8pPr marL="34290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8pPr>
            <a:lvl9pPr marL="38862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9pPr>
          </a:lstStyle>
          <a:p>
            <a:pPr marL="0" indent="0" eaLnBrk="1">
              <a:spcBef>
                <a:spcPct val="0"/>
              </a:spcBef>
            </a:pPr>
            <a:endParaRPr lang="en-US" altLang="en-US" dirty="0"/>
          </a:p>
        </p:txBody>
      </p:sp>
      <p:sp>
        <p:nvSpPr>
          <p:cNvPr id="3073" name="Rectangle 1"/>
          <p:cNvSpPr>
            <a:spLocks noGrp="1" noChangeArrowheads="1"/>
          </p:cNvSpPr>
          <p:nvPr>
            <p:ph type="subTitle"/>
          </p:nvPr>
        </p:nvSpPr>
        <p:spPr>
          <a:xfrm>
            <a:off x="0" y="0"/>
            <a:ext cx="10080625" cy="685800"/>
          </a:xfrm>
        </p:spPr>
        <p:txBody>
          <a:bodyPr tIns="28448"/>
          <a:lstStyle/>
          <a:p>
            <a:pPr algn="l" eaLnBrk="1">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pPr>
            <a:r>
              <a:rPr lang="en-US" altLang="en-US" sz="3200" dirty="0">
                <a:latin typeface="Times New Roman" panose="02020603050405020304" pitchFamily="18" charset="0"/>
                <a:cs typeface="Times New Roman" panose="02020603050405020304" pitchFamily="18" charset="0"/>
              </a:rPr>
              <a:t>ResNet50</a:t>
            </a:r>
          </a:p>
        </p:txBody>
      </p:sp>
      <p:sp>
        <p:nvSpPr>
          <p:cNvPr id="2" name="Date Placeholder 1"/>
          <p:cNvSpPr>
            <a:spLocks noGrp="1"/>
          </p:cNvSpPr>
          <p:nvPr>
            <p:ph type="dt" idx="10"/>
          </p:nvPr>
        </p:nvSpPr>
        <p:spPr/>
        <p:txBody>
          <a:bodyPr/>
          <a:lstStyle/>
          <a:p>
            <a:pPr>
              <a:defRPr/>
            </a:pPr>
            <a:fld id="{5E4F14A6-07DA-4067-851D-A87F8A5D4135}" type="datetime1">
              <a:rPr lang="el-GR" altLang="en-US" smtClean="0"/>
              <a:t>1/7/2021</a:t>
            </a:fld>
            <a:endParaRPr lang="en-US" altLang="en-US"/>
          </a:p>
        </p:txBody>
      </p:sp>
      <p:sp>
        <p:nvSpPr>
          <p:cNvPr id="3" name="Slide Number Placeholder 2"/>
          <p:cNvSpPr>
            <a:spLocks noGrp="1"/>
          </p:cNvSpPr>
          <p:nvPr>
            <p:ph type="sldNum" idx="12"/>
          </p:nvPr>
        </p:nvSpPr>
        <p:spPr/>
        <p:txBody>
          <a:bodyPr/>
          <a:lstStyle/>
          <a:p>
            <a:pPr>
              <a:defRPr/>
            </a:pPr>
            <a:fld id="{A14E5853-4A2F-4836-AD05-ECCC0E4103DA}" type="slidenum">
              <a:rPr lang="en-US" altLang="en-US" smtClean="0"/>
              <a:pPr>
                <a:defRPr/>
              </a:pPr>
              <a:t>21</a:t>
            </a:fld>
            <a:endParaRPr lang="en-US" altLang="en-US"/>
          </a:p>
        </p:txBody>
      </p:sp>
      <p:sp>
        <p:nvSpPr>
          <p:cNvPr id="4" name="Footer Placeholder 3"/>
          <p:cNvSpPr>
            <a:spLocks noGrp="1"/>
          </p:cNvSpPr>
          <p:nvPr>
            <p:ph type="ftr" idx="11"/>
          </p:nvPr>
        </p:nvSpPr>
        <p:spPr>
          <a:xfrm>
            <a:off x="2982912" y="7132637"/>
            <a:ext cx="4343400" cy="273051"/>
          </a:xfrm>
        </p:spPr>
        <p:txBody>
          <a:bodyPr/>
          <a:lstStyle/>
          <a:p>
            <a:pPr>
              <a:defRPr/>
            </a:pPr>
            <a:r>
              <a:rPr lang="el-GR" altLang="en-US" dirty="0"/>
              <a:t>Εργαστήριο Ψηφιακής Επεξεργασίας </a:t>
            </a:r>
            <a:r>
              <a:rPr lang="el-GR" altLang="en-US" dirty="0" err="1"/>
              <a:t>Σηµάτων</a:t>
            </a:r>
            <a:r>
              <a:rPr lang="el-GR" altLang="en-US" dirty="0"/>
              <a:t> και Εικόνας</a:t>
            </a:r>
            <a:endParaRPr lang="en-US" altLang="en-US" dirty="0"/>
          </a:p>
        </p:txBody>
      </p:sp>
      <p:sp>
        <p:nvSpPr>
          <p:cNvPr id="12" name="TextBox 11">
            <a:extLst>
              <a:ext uri="{FF2B5EF4-FFF2-40B4-BE49-F238E27FC236}">
                <a16:creationId xmlns:a16="http://schemas.microsoft.com/office/drawing/2014/main" id="{5619151C-85EF-4B7A-A02B-50856E46E77C}"/>
              </a:ext>
            </a:extLst>
          </p:cNvPr>
          <p:cNvSpPr txBox="1"/>
          <p:nvPr/>
        </p:nvSpPr>
        <p:spPr>
          <a:xfrm>
            <a:off x="620712" y="3703637"/>
            <a:ext cx="8839200" cy="2585323"/>
          </a:xfrm>
          <a:prstGeom prst="rect">
            <a:avLst/>
          </a:prstGeom>
          <a:noFill/>
        </p:spPr>
        <p:txBody>
          <a:bodyPr wrap="square" rtlCol="0">
            <a:spAutoFit/>
          </a:bodyPr>
          <a:lstStyle/>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Composed of many convolutional layers.</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The ResNet50 that </a:t>
            </a:r>
            <a:r>
              <a:rPr lang="en-US" dirty="0" err="1">
                <a:latin typeface="Times New Roman" panose="02020603050405020304" pitchFamily="18" charset="0"/>
                <a:cs typeface="Times New Roman" panose="02020603050405020304" pitchFamily="18" charset="0"/>
              </a:rPr>
              <a:t>RetinaNet</a:t>
            </a:r>
            <a:r>
              <a:rPr lang="en-US" dirty="0">
                <a:latin typeface="Times New Roman" panose="02020603050405020304" pitchFamily="18" charset="0"/>
                <a:cs typeface="Times New Roman" panose="02020603050405020304" pitchFamily="18" charset="0"/>
              </a:rPr>
              <a:t> utilizes does not contain the last average pooling layer, the fully connected layer and the </a:t>
            </a:r>
            <a:r>
              <a:rPr lang="en-US" dirty="0" err="1">
                <a:latin typeface="Times New Roman" panose="02020603050405020304" pitchFamily="18" charset="0"/>
                <a:cs typeface="Times New Roman" panose="02020603050405020304" pitchFamily="18" charset="0"/>
              </a:rPr>
              <a:t>softmax</a:t>
            </a:r>
            <a:r>
              <a:rPr lang="en-US" dirty="0">
                <a:latin typeface="Times New Roman" panose="02020603050405020304" pitchFamily="18" charset="0"/>
                <a:cs typeface="Times New Roman" panose="02020603050405020304" pitchFamily="18" charset="0"/>
              </a:rPr>
              <a:t> layer.</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Moving from the bottom to the top, the spatial dimensions are reduced by half.</a:t>
            </a:r>
          </a:p>
        </p:txBody>
      </p:sp>
      <p:pic>
        <p:nvPicPr>
          <p:cNvPr id="8" name="Εικόνα 7">
            <a:extLst>
              <a:ext uri="{FF2B5EF4-FFF2-40B4-BE49-F238E27FC236}">
                <a16:creationId xmlns:a16="http://schemas.microsoft.com/office/drawing/2014/main" id="{97409DBE-D0FA-4CB6-BDD8-FAD05E66C0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68513" y="349179"/>
            <a:ext cx="5414926" cy="4040257"/>
          </a:xfrm>
          <a:prstGeom prst="rect">
            <a:avLst/>
          </a:prstGeom>
        </p:spPr>
      </p:pic>
    </p:spTree>
    <p:extLst>
      <p:ext uri="{BB962C8B-B14F-4D97-AF65-F5344CB8AC3E}">
        <p14:creationId xmlns:p14="http://schemas.microsoft.com/office/powerpoint/2010/main" val="3888769661"/>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
          <p:cNvSpPr txBox="1">
            <a:spLocks noChangeArrowheads="1"/>
          </p:cNvSpPr>
          <p:nvPr/>
        </p:nvSpPr>
        <p:spPr bwMode="auto">
          <a:xfrm>
            <a:off x="-13989" y="531813"/>
            <a:ext cx="10080625" cy="687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28448" rIns="0" bIns="0"/>
          <a:lstStyle>
            <a:lvl1pPr marL="457200" indent="-457200">
              <a:lnSpc>
                <a:spcPct val="9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3200">
                <a:solidFill>
                  <a:srgbClr val="000000"/>
                </a:solidFill>
                <a:latin typeface="Arial" panose="020B0604020202020204" pitchFamily="34" charset="0"/>
                <a:ea typeface="Noto Sans CJK SC Regular" charset="0"/>
                <a:cs typeface="Noto Sans CJK SC Regular" charset="0"/>
              </a:defRPr>
            </a:lvl1pPr>
            <a:lvl2pPr marL="1200150" indent="-457200">
              <a:lnSpc>
                <a:spcPct val="9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800">
                <a:solidFill>
                  <a:srgbClr val="000000"/>
                </a:solidFill>
                <a:latin typeface="Arial" panose="020B0604020202020204" pitchFamily="34" charset="0"/>
                <a:ea typeface="Noto Sans CJK SC Regular" charset="0"/>
                <a:cs typeface="Noto Sans CJK SC Regular" charset="0"/>
              </a:defRPr>
            </a:lvl2pPr>
            <a:lvl3pPr marL="1600200" indent="-457200">
              <a:lnSpc>
                <a:spcPct val="9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400">
                <a:solidFill>
                  <a:srgbClr val="000000"/>
                </a:solidFill>
                <a:latin typeface="Arial" panose="020B0604020202020204" pitchFamily="34" charset="0"/>
                <a:ea typeface="Noto Sans CJK SC Regular" charset="0"/>
                <a:cs typeface="Noto Sans CJK SC Regular" charset="0"/>
              </a:defRPr>
            </a:lvl3pPr>
            <a:lvl4pPr>
              <a:lnSpc>
                <a:spcPct val="9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4pPr>
            <a:lvl5pPr>
              <a:lnSpc>
                <a:spcPct val="9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5pPr>
            <a:lvl6pPr marL="25146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6pPr>
            <a:lvl7pPr marL="29718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7pPr>
            <a:lvl8pPr marL="34290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8pPr>
            <a:lvl9pPr marL="38862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9pPr>
          </a:lstStyle>
          <a:p>
            <a:pPr marL="0" indent="0" eaLnBrk="1">
              <a:spcBef>
                <a:spcPct val="0"/>
              </a:spcBef>
            </a:pPr>
            <a:endParaRPr lang="en-US" altLang="en-US" dirty="0"/>
          </a:p>
        </p:txBody>
      </p:sp>
      <p:sp>
        <p:nvSpPr>
          <p:cNvPr id="3073" name="Rectangle 1"/>
          <p:cNvSpPr>
            <a:spLocks noGrp="1" noChangeArrowheads="1"/>
          </p:cNvSpPr>
          <p:nvPr>
            <p:ph type="subTitle"/>
          </p:nvPr>
        </p:nvSpPr>
        <p:spPr>
          <a:xfrm>
            <a:off x="0" y="0"/>
            <a:ext cx="10080625" cy="685800"/>
          </a:xfrm>
        </p:spPr>
        <p:txBody>
          <a:bodyPr tIns="28448"/>
          <a:lstStyle/>
          <a:p>
            <a:pPr algn="l" eaLnBrk="1">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pPr>
            <a:r>
              <a:rPr lang="en-US" altLang="en-US" sz="3200" dirty="0">
                <a:latin typeface="Times New Roman" panose="02020603050405020304" pitchFamily="18" charset="0"/>
                <a:cs typeface="Times New Roman" panose="02020603050405020304" pitchFamily="18" charset="0"/>
              </a:rPr>
              <a:t>FPN</a:t>
            </a:r>
          </a:p>
        </p:txBody>
      </p:sp>
      <p:sp>
        <p:nvSpPr>
          <p:cNvPr id="2" name="Date Placeholder 1"/>
          <p:cNvSpPr>
            <a:spLocks noGrp="1"/>
          </p:cNvSpPr>
          <p:nvPr>
            <p:ph type="dt" idx="10"/>
          </p:nvPr>
        </p:nvSpPr>
        <p:spPr/>
        <p:txBody>
          <a:bodyPr/>
          <a:lstStyle/>
          <a:p>
            <a:pPr>
              <a:defRPr/>
            </a:pPr>
            <a:fld id="{5E4F14A6-07DA-4067-851D-A87F8A5D4135}" type="datetime1">
              <a:rPr lang="el-GR" altLang="en-US" smtClean="0"/>
              <a:t>1/7/2021</a:t>
            </a:fld>
            <a:endParaRPr lang="en-US" altLang="en-US"/>
          </a:p>
        </p:txBody>
      </p:sp>
      <p:sp>
        <p:nvSpPr>
          <p:cNvPr id="3" name="Slide Number Placeholder 2"/>
          <p:cNvSpPr>
            <a:spLocks noGrp="1"/>
          </p:cNvSpPr>
          <p:nvPr>
            <p:ph type="sldNum" idx="12"/>
          </p:nvPr>
        </p:nvSpPr>
        <p:spPr/>
        <p:txBody>
          <a:bodyPr/>
          <a:lstStyle/>
          <a:p>
            <a:pPr>
              <a:defRPr/>
            </a:pPr>
            <a:fld id="{A14E5853-4A2F-4836-AD05-ECCC0E4103DA}" type="slidenum">
              <a:rPr lang="en-US" altLang="en-US" smtClean="0"/>
              <a:pPr>
                <a:defRPr/>
              </a:pPr>
              <a:t>22</a:t>
            </a:fld>
            <a:endParaRPr lang="en-US" altLang="en-US"/>
          </a:p>
        </p:txBody>
      </p:sp>
      <p:sp>
        <p:nvSpPr>
          <p:cNvPr id="4" name="Footer Placeholder 3"/>
          <p:cNvSpPr>
            <a:spLocks noGrp="1"/>
          </p:cNvSpPr>
          <p:nvPr>
            <p:ph type="ftr" idx="11"/>
          </p:nvPr>
        </p:nvSpPr>
        <p:spPr>
          <a:xfrm>
            <a:off x="2982912" y="7132637"/>
            <a:ext cx="4343400" cy="273051"/>
          </a:xfrm>
        </p:spPr>
        <p:txBody>
          <a:bodyPr/>
          <a:lstStyle/>
          <a:p>
            <a:pPr>
              <a:defRPr/>
            </a:pPr>
            <a:r>
              <a:rPr lang="el-GR" altLang="en-US" dirty="0"/>
              <a:t>Εργαστήριο Ψηφιακής Επεξεργασίας </a:t>
            </a:r>
            <a:r>
              <a:rPr lang="el-GR" altLang="en-US" dirty="0" err="1"/>
              <a:t>Σηµάτων</a:t>
            </a:r>
            <a:r>
              <a:rPr lang="el-GR" altLang="en-US" dirty="0"/>
              <a:t> και Εικόνας</a:t>
            </a:r>
            <a:endParaRPr lang="en-US" altLang="en-US" dirty="0"/>
          </a:p>
        </p:txBody>
      </p:sp>
      <p:sp>
        <p:nvSpPr>
          <p:cNvPr id="12" name="TextBox 11">
            <a:extLst>
              <a:ext uri="{FF2B5EF4-FFF2-40B4-BE49-F238E27FC236}">
                <a16:creationId xmlns:a16="http://schemas.microsoft.com/office/drawing/2014/main" id="{5619151C-85EF-4B7A-A02B-50856E46E77C}"/>
              </a:ext>
            </a:extLst>
          </p:cNvPr>
          <p:cNvSpPr txBox="1"/>
          <p:nvPr/>
        </p:nvSpPr>
        <p:spPr>
          <a:xfrm>
            <a:off x="620712" y="3703637"/>
            <a:ext cx="8839200" cy="1754326"/>
          </a:xfrm>
          <a:prstGeom prst="rect">
            <a:avLst/>
          </a:prstGeom>
          <a:noFill/>
        </p:spPr>
        <p:txBody>
          <a:bodyPr wrap="square" rtlCol="0">
            <a:spAutoFit/>
          </a:bodyPr>
          <a:lstStyle/>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For each feature map, the FPN up-samples the spatial resolution of the input feature map by a factor of two, and the up-sampled map is then merged with the corresponding bottom-up map, which undergoes a 1x1 convolution to reduce channel dimension by element-wise addition.</a:t>
            </a:r>
          </a:p>
        </p:txBody>
      </p:sp>
      <p:pic>
        <p:nvPicPr>
          <p:cNvPr id="8" name="Εικόνα 7">
            <a:extLst>
              <a:ext uri="{FF2B5EF4-FFF2-40B4-BE49-F238E27FC236}">
                <a16:creationId xmlns:a16="http://schemas.microsoft.com/office/drawing/2014/main" id="{97409DBE-D0FA-4CB6-BDD8-FAD05E66C0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68513" y="349179"/>
            <a:ext cx="5414926" cy="4040257"/>
          </a:xfrm>
          <a:prstGeom prst="rect">
            <a:avLst/>
          </a:prstGeom>
        </p:spPr>
      </p:pic>
    </p:spTree>
    <p:extLst>
      <p:ext uri="{BB962C8B-B14F-4D97-AF65-F5344CB8AC3E}">
        <p14:creationId xmlns:p14="http://schemas.microsoft.com/office/powerpoint/2010/main" val="2814948243"/>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
          <p:cNvSpPr txBox="1">
            <a:spLocks noChangeArrowheads="1"/>
          </p:cNvSpPr>
          <p:nvPr/>
        </p:nvSpPr>
        <p:spPr bwMode="auto">
          <a:xfrm>
            <a:off x="-13989" y="531813"/>
            <a:ext cx="10080625" cy="687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28448" rIns="0" bIns="0"/>
          <a:lstStyle>
            <a:lvl1pPr marL="457200" indent="-457200">
              <a:lnSpc>
                <a:spcPct val="9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3200">
                <a:solidFill>
                  <a:srgbClr val="000000"/>
                </a:solidFill>
                <a:latin typeface="Arial" panose="020B0604020202020204" pitchFamily="34" charset="0"/>
                <a:ea typeface="Noto Sans CJK SC Regular" charset="0"/>
                <a:cs typeface="Noto Sans CJK SC Regular" charset="0"/>
              </a:defRPr>
            </a:lvl1pPr>
            <a:lvl2pPr marL="1200150" indent="-457200">
              <a:lnSpc>
                <a:spcPct val="9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800">
                <a:solidFill>
                  <a:srgbClr val="000000"/>
                </a:solidFill>
                <a:latin typeface="Arial" panose="020B0604020202020204" pitchFamily="34" charset="0"/>
                <a:ea typeface="Noto Sans CJK SC Regular" charset="0"/>
                <a:cs typeface="Noto Sans CJK SC Regular" charset="0"/>
              </a:defRPr>
            </a:lvl2pPr>
            <a:lvl3pPr marL="1600200" indent="-457200">
              <a:lnSpc>
                <a:spcPct val="9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400">
                <a:solidFill>
                  <a:srgbClr val="000000"/>
                </a:solidFill>
                <a:latin typeface="Arial" panose="020B0604020202020204" pitchFamily="34" charset="0"/>
                <a:ea typeface="Noto Sans CJK SC Regular" charset="0"/>
                <a:cs typeface="Noto Sans CJK SC Regular" charset="0"/>
              </a:defRPr>
            </a:lvl3pPr>
            <a:lvl4pPr>
              <a:lnSpc>
                <a:spcPct val="9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4pPr>
            <a:lvl5pPr>
              <a:lnSpc>
                <a:spcPct val="9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5pPr>
            <a:lvl6pPr marL="25146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6pPr>
            <a:lvl7pPr marL="29718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7pPr>
            <a:lvl8pPr marL="34290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8pPr>
            <a:lvl9pPr marL="38862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9pPr>
          </a:lstStyle>
          <a:p>
            <a:pPr marL="0" indent="0" eaLnBrk="1">
              <a:spcBef>
                <a:spcPct val="0"/>
              </a:spcBef>
            </a:pPr>
            <a:endParaRPr lang="en-US" altLang="en-US" dirty="0"/>
          </a:p>
        </p:txBody>
      </p:sp>
      <p:sp>
        <p:nvSpPr>
          <p:cNvPr id="3073" name="Rectangle 1"/>
          <p:cNvSpPr>
            <a:spLocks noGrp="1" noChangeArrowheads="1"/>
          </p:cNvSpPr>
          <p:nvPr>
            <p:ph type="subTitle"/>
          </p:nvPr>
        </p:nvSpPr>
        <p:spPr>
          <a:xfrm>
            <a:off x="0" y="0"/>
            <a:ext cx="10080625" cy="685800"/>
          </a:xfrm>
        </p:spPr>
        <p:txBody>
          <a:bodyPr tIns="28448"/>
          <a:lstStyle/>
          <a:p>
            <a:pPr algn="l" eaLnBrk="1">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pPr>
            <a:r>
              <a:rPr lang="en-US" altLang="en-US" sz="3200" dirty="0">
                <a:latin typeface="Times New Roman" panose="02020603050405020304" pitchFamily="18" charset="0"/>
                <a:cs typeface="Times New Roman" panose="02020603050405020304" pitchFamily="18" charset="0"/>
              </a:rPr>
              <a:t>Classification Net</a:t>
            </a:r>
          </a:p>
        </p:txBody>
      </p:sp>
      <p:sp>
        <p:nvSpPr>
          <p:cNvPr id="2" name="Date Placeholder 1"/>
          <p:cNvSpPr>
            <a:spLocks noGrp="1"/>
          </p:cNvSpPr>
          <p:nvPr>
            <p:ph type="dt" idx="10"/>
          </p:nvPr>
        </p:nvSpPr>
        <p:spPr/>
        <p:txBody>
          <a:bodyPr/>
          <a:lstStyle/>
          <a:p>
            <a:pPr>
              <a:defRPr/>
            </a:pPr>
            <a:fld id="{5E4F14A6-07DA-4067-851D-A87F8A5D4135}" type="datetime1">
              <a:rPr lang="el-GR" altLang="en-US" smtClean="0"/>
              <a:t>1/7/2021</a:t>
            </a:fld>
            <a:endParaRPr lang="en-US" altLang="en-US"/>
          </a:p>
        </p:txBody>
      </p:sp>
      <p:sp>
        <p:nvSpPr>
          <p:cNvPr id="3" name="Slide Number Placeholder 2"/>
          <p:cNvSpPr>
            <a:spLocks noGrp="1"/>
          </p:cNvSpPr>
          <p:nvPr>
            <p:ph type="sldNum" idx="12"/>
          </p:nvPr>
        </p:nvSpPr>
        <p:spPr/>
        <p:txBody>
          <a:bodyPr/>
          <a:lstStyle/>
          <a:p>
            <a:pPr>
              <a:defRPr/>
            </a:pPr>
            <a:fld id="{A14E5853-4A2F-4836-AD05-ECCC0E4103DA}" type="slidenum">
              <a:rPr lang="en-US" altLang="en-US" smtClean="0"/>
              <a:pPr>
                <a:defRPr/>
              </a:pPr>
              <a:t>23</a:t>
            </a:fld>
            <a:endParaRPr lang="en-US" altLang="en-US"/>
          </a:p>
        </p:txBody>
      </p:sp>
      <p:sp>
        <p:nvSpPr>
          <p:cNvPr id="4" name="Footer Placeholder 3"/>
          <p:cNvSpPr>
            <a:spLocks noGrp="1"/>
          </p:cNvSpPr>
          <p:nvPr>
            <p:ph type="ftr" idx="11"/>
          </p:nvPr>
        </p:nvSpPr>
        <p:spPr>
          <a:xfrm>
            <a:off x="2982912" y="7132637"/>
            <a:ext cx="4343400" cy="273051"/>
          </a:xfrm>
        </p:spPr>
        <p:txBody>
          <a:bodyPr/>
          <a:lstStyle/>
          <a:p>
            <a:pPr>
              <a:defRPr/>
            </a:pPr>
            <a:r>
              <a:rPr lang="el-GR" altLang="en-US" dirty="0"/>
              <a:t>Εργαστήριο Ψηφιακής Επεξεργασίας </a:t>
            </a:r>
            <a:r>
              <a:rPr lang="el-GR" altLang="en-US" dirty="0" err="1"/>
              <a:t>Σηµάτων</a:t>
            </a:r>
            <a:r>
              <a:rPr lang="el-GR" altLang="en-US" dirty="0"/>
              <a:t> και Εικόνας</a:t>
            </a:r>
            <a:endParaRPr lang="en-US" altLang="en-US" dirty="0"/>
          </a:p>
        </p:txBody>
      </p:sp>
      <p:sp>
        <p:nvSpPr>
          <p:cNvPr id="12" name="TextBox 11">
            <a:extLst>
              <a:ext uri="{FF2B5EF4-FFF2-40B4-BE49-F238E27FC236}">
                <a16:creationId xmlns:a16="http://schemas.microsoft.com/office/drawing/2014/main" id="{5619151C-85EF-4B7A-A02B-50856E46E77C}"/>
              </a:ext>
            </a:extLst>
          </p:cNvPr>
          <p:cNvSpPr txBox="1"/>
          <p:nvPr/>
        </p:nvSpPr>
        <p:spPr>
          <a:xfrm>
            <a:off x="620712" y="3627437"/>
            <a:ext cx="8839200" cy="3139321"/>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Predicts the probability of object presence at each spatial position for each of the A anchors and K object classes.</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A small FCN attached to each FPN level. Parameters are shared across all pyramids levels.</a:t>
            </a:r>
          </a:p>
          <a:p>
            <a:endParaRPr lang="en-US"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Design:</a:t>
            </a:r>
            <a:r>
              <a:rPr lang="en-US" dirty="0">
                <a:latin typeface="Times New Roman" panose="02020603050405020304" pitchFamily="18" charset="0"/>
                <a:cs typeface="Times New Roman" panose="02020603050405020304" pitchFamily="18" charset="0"/>
              </a:rPr>
              <a:t> As input a feature map with C(256) channels from a pyramid </a:t>
            </a:r>
            <a:r>
              <a:rPr lang="en-US" dirty="0" err="1">
                <a:latin typeface="Times New Roman" panose="02020603050405020304" pitchFamily="18" charset="0"/>
                <a:cs typeface="Times New Roman" panose="02020603050405020304" pitchFamily="18" charset="0"/>
              </a:rPr>
              <a:t>lvl</a:t>
            </a:r>
            <a:r>
              <a:rPr lang="en-US" dirty="0">
                <a:latin typeface="Times New Roman" panose="02020603050405020304" pitchFamily="18" charset="0"/>
                <a:cs typeface="Times New Roman" panose="02020603050405020304" pitchFamily="18" charset="0"/>
              </a:rPr>
              <a:t>. Applies four 3x3 conv layers, each with C filters and followed by </a:t>
            </a:r>
            <a:r>
              <a:rPr lang="en-US" dirty="0" err="1">
                <a:latin typeface="Times New Roman" panose="02020603050405020304" pitchFamily="18" charset="0"/>
                <a:cs typeface="Times New Roman" panose="02020603050405020304" pitchFamily="18" charset="0"/>
              </a:rPr>
              <a:t>ReLU</a:t>
            </a:r>
            <a:r>
              <a:rPr lang="en-US" dirty="0">
                <a:latin typeface="Times New Roman" panose="02020603050405020304" pitchFamily="18" charset="0"/>
                <a:cs typeface="Times New Roman" panose="02020603050405020304" pitchFamily="18" charset="0"/>
              </a:rPr>
              <a:t> activations, followed by a 3x3 conv layer with KA filters. Last layer, sigmoid activation attached to output the KA predictions per spatial location.</a:t>
            </a:r>
            <a:endParaRPr lang="en-US" b="1"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pic>
        <p:nvPicPr>
          <p:cNvPr id="6" name="Εικόνα 5">
            <a:extLst>
              <a:ext uri="{FF2B5EF4-FFF2-40B4-BE49-F238E27FC236}">
                <a16:creationId xmlns:a16="http://schemas.microsoft.com/office/drawing/2014/main" id="{77A0FA81-B0AB-443A-A22D-79C38CBB4B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81733" y="685800"/>
            <a:ext cx="5545757" cy="2867024"/>
          </a:xfrm>
          <a:prstGeom prst="rect">
            <a:avLst/>
          </a:prstGeom>
        </p:spPr>
      </p:pic>
    </p:spTree>
    <p:extLst>
      <p:ext uri="{BB962C8B-B14F-4D97-AF65-F5344CB8AC3E}">
        <p14:creationId xmlns:p14="http://schemas.microsoft.com/office/powerpoint/2010/main" val="1072751110"/>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
          <p:cNvSpPr txBox="1">
            <a:spLocks noChangeArrowheads="1"/>
          </p:cNvSpPr>
          <p:nvPr/>
        </p:nvSpPr>
        <p:spPr bwMode="auto">
          <a:xfrm>
            <a:off x="-13989" y="531813"/>
            <a:ext cx="10080625" cy="687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28448" rIns="0" bIns="0"/>
          <a:lstStyle>
            <a:lvl1pPr marL="457200" indent="-457200">
              <a:lnSpc>
                <a:spcPct val="9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3200">
                <a:solidFill>
                  <a:srgbClr val="000000"/>
                </a:solidFill>
                <a:latin typeface="Arial" panose="020B0604020202020204" pitchFamily="34" charset="0"/>
                <a:ea typeface="Noto Sans CJK SC Regular" charset="0"/>
                <a:cs typeface="Noto Sans CJK SC Regular" charset="0"/>
              </a:defRPr>
            </a:lvl1pPr>
            <a:lvl2pPr marL="1200150" indent="-457200">
              <a:lnSpc>
                <a:spcPct val="9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800">
                <a:solidFill>
                  <a:srgbClr val="000000"/>
                </a:solidFill>
                <a:latin typeface="Arial" panose="020B0604020202020204" pitchFamily="34" charset="0"/>
                <a:ea typeface="Noto Sans CJK SC Regular" charset="0"/>
                <a:cs typeface="Noto Sans CJK SC Regular" charset="0"/>
              </a:defRPr>
            </a:lvl2pPr>
            <a:lvl3pPr marL="1600200" indent="-457200">
              <a:lnSpc>
                <a:spcPct val="9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400">
                <a:solidFill>
                  <a:srgbClr val="000000"/>
                </a:solidFill>
                <a:latin typeface="Arial" panose="020B0604020202020204" pitchFamily="34" charset="0"/>
                <a:ea typeface="Noto Sans CJK SC Regular" charset="0"/>
                <a:cs typeface="Noto Sans CJK SC Regular" charset="0"/>
              </a:defRPr>
            </a:lvl3pPr>
            <a:lvl4pPr>
              <a:lnSpc>
                <a:spcPct val="9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4pPr>
            <a:lvl5pPr>
              <a:lnSpc>
                <a:spcPct val="9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5pPr>
            <a:lvl6pPr marL="25146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6pPr>
            <a:lvl7pPr marL="29718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7pPr>
            <a:lvl8pPr marL="34290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8pPr>
            <a:lvl9pPr marL="38862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9pPr>
          </a:lstStyle>
          <a:p>
            <a:pPr marL="0" indent="0" eaLnBrk="1">
              <a:spcBef>
                <a:spcPct val="0"/>
              </a:spcBef>
            </a:pPr>
            <a:endParaRPr lang="en-US" altLang="en-US" dirty="0"/>
          </a:p>
        </p:txBody>
      </p:sp>
      <p:sp>
        <p:nvSpPr>
          <p:cNvPr id="3073" name="Rectangle 1"/>
          <p:cNvSpPr>
            <a:spLocks noGrp="1" noChangeArrowheads="1"/>
          </p:cNvSpPr>
          <p:nvPr>
            <p:ph type="subTitle"/>
          </p:nvPr>
        </p:nvSpPr>
        <p:spPr>
          <a:xfrm>
            <a:off x="0" y="0"/>
            <a:ext cx="10080625" cy="685800"/>
          </a:xfrm>
        </p:spPr>
        <p:txBody>
          <a:bodyPr tIns="28448"/>
          <a:lstStyle/>
          <a:p>
            <a:pPr algn="l" eaLnBrk="1">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pPr>
            <a:r>
              <a:rPr lang="en-US" altLang="en-US" sz="3200" dirty="0">
                <a:latin typeface="Times New Roman" panose="02020603050405020304" pitchFamily="18" charset="0"/>
                <a:cs typeface="Times New Roman" panose="02020603050405020304" pitchFamily="18" charset="0"/>
              </a:rPr>
              <a:t>Bounding Box Regression</a:t>
            </a:r>
          </a:p>
        </p:txBody>
      </p:sp>
      <p:sp>
        <p:nvSpPr>
          <p:cNvPr id="2" name="Date Placeholder 1"/>
          <p:cNvSpPr>
            <a:spLocks noGrp="1"/>
          </p:cNvSpPr>
          <p:nvPr>
            <p:ph type="dt" idx="10"/>
          </p:nvPr>
        </p:nvSpPr>
        <p:spPr/>
        <p:txBody>
          <a:bodyPr/>
          <a:lstStyle/>
          <a:p>
            <a:pPr>
              <a:defRPr/>
            </a:pPr>
            <a:fld id="{5E4F14A6-07DA-4067-851D-A87F8A5D4135}" type="datetime1">
              <a:rPr lang="el-GR" altLang="en-US" smtClean="0"/>
              <a:t>1/7/2021</a:t>
            </a:fld>
            <a:endParaRPr lang="en-US" altLang="en-US"/>
          </a:p>
        </p:txBody>
      </p:sp>
      <p:sp>
        <p:nvSpPr>
          <p:cNvPr id="3" name="Slide Number Placeholder 2"/>
          <p:cNvSpPr>
            <a:spLocks noGrp="1"/>
          </p:cNvSpPr>
          <p:nvPr>
            <p:ph type="sldNum" idx="12"/>
          </p:nvPr>
        </p:nvSpPr>
        <p:spPr/>
        <p:txBody>
          <a:bodyPr/>
          <a:lstStyle/>
          <a:p>
            <a:pPr>
              <a:defRPr/>
            </a:pPr>
            <a:fld id="{A14E5853-4A2F-4836-AD05-ECCC0E4103DA}" type="slidenum">
              <a:rPr lang="en-US" altLang="en-US" smtClean="0"/>
              <a:pPr>
                <a:defRPr/>
              </a:pPr>
              <a:t>24</a:t>
            </a:fld>
            <a:endParaRPr lang="en-US" altLang="en-US"/>
          </a:p>
        </p:txBody>
      </p:sp>
      <p:sp>
        <p:nvSpPr>
          <p:cNvPr id="4" name="Footer Placeholder 3"/>
          <p:cNvSpPr>
            <a:spLocks noGrp="1"/>
          </p:cNvSpPr>
          <p:nvPr>
            <p:ph type="ftr" idx="11"/>
          </p:nvPr>
        </p:nvSpPr>
        <p:spPr>
          <a:xfrm>
            <a:off x="2982912" y="7132637"/>
            <a:ext cx="4343400" cy="273051"/>
          </a:xfrm>
        </p:spPr>
        <p:txBody>
          <a:bodyPr/>
          <a:lstStyle/>
          <a:p>
            <a:pPr>
              <a:defRPr/>
            </a:pPr>
            <a:r>
              <a:rPr lang="el-GR" altLang="en-US" dirty="0"/>
              <a:t>Εργαστήριο Ψηφιακής Επεξεργασίας </a:t>
            </a:r>
            <a:r>
              <a:rPr lang="el-GR" altLang="en-US" dirty="0" err="1"/>
              <a:t>Σηµάτων</a:t>
            </a:r>
            <a:r>
              <a:rPr lang="el-GR" altLang="en-US" dirty="0"/>
              <a:t> και Εικόνας</a:t>
            </a:r>
            <a:endParaRPr lang="en-US" altLang="en-US" dirty="0"/>
          </a:p>
        </p:txBody>
      </p:sp>
      <p:sp>
        <p:nvSpPr>
          <p:cNvPr id="12" name="TextBox 11">
            <a:extLst>
              <a:ext uri="{FF2B5EF4-FFF2-40B4-BE49-F238E27FC236}">
                <a16:creationId xmlns:a16="http://schemas.microsoft.com/office/drawing/2014/main" id="{5619151C-85EF-4B7A-A02B-50856E46E77C}"/>
              </a:ext>
            </a:extLst>
          </p:cNvPr>
          <p:cNvSpPr txBox="1"/>
          <p:nvPr/>
        </p:nvSpPr>
        <p:spPr>
          <a:xfrm>
            <a:off x="620712" y="3627437"/>
            <a:ext cx="8839200" cy="1200329"/>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Identical design, ends in 4A linear outputs per spatial location.</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Predicts the relative offset between anchor and the ground truth box.</a:t>
            </a:r>
          </a:p>
          <a:p>
            <a:endParaRPr lang="en-US" dirty="0">
              <a:latin typeface="Times New Roman" panose="02020603050405020304" pitchFamily="18" charset="0"/>
              <a:cs typeface="Times New Roman" panose="02020603050405020304" pitchFamily="18" charset="0"/>
            </a:endParaRPr>
          </a:p>
        </p:txBody>
      </p:sp>
      <p:pic>
        <p:nvPicPr>
          <p:cNvPr id="6" name="Εικόνα 5">
            <a:extLst>
              <a:ext uri="{FF2B5EF4-FFF2-40B4-BE49-F238E27FC236}">
                <a16:creationId xmlns:a16="http://schemas.microsoft.com/office/drawing/2014/main" id="{77A0FA81-B0AB-443A-A22D-79C38CBB4B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81733" y="685800"/>
            <a:ext cx="5545757" cy="2867024"/>
          </a:xfrm>
          <a:prstGeom prst="rect">
            <a:avLst/>
          </a:prstGeom>
        </p:spPr>
      </p:pic>
    </p:spTree>
    <p:extLst>
      <p:ext uri="{BB962C8B-B14F-4D97-AF65-F5344CB8AC3E}">
        <p14:creationId xmlns:p14="http://schemas.microsoft.com/office/powerpoint/2010/main" val="2962298750"/>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
          <p:cNvSpPr txBox="1">
            <a:spLocks noChangeArrowheads="1"/>
          </p:cNvSpPr>
          <p:nvPr/>
        </p:nvSpPr>
        <p:spPr bwMode="auto">
          <a:xfrm>
            <a:off x="-13989" y="531813"/>
            <a:ext cx="10080625" cy="687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28448" rIns="0" bIns="0"/>
          <a:lstStyle>
            <a:lvl1pPr marL="457200" indent="-457200">
              <a:lnSpc>
                <a:spcPct val="9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3200">
                <a:solidFill>
                  <a:srgbClr val="000000"/>
                </a:solidFill>
                <a:latin typeface="Arial" panose="020B0604020202020204" pitchFamily="34" charset="0"/>
                <a:ea typeface="Noto Sans CJK SC Regular" charset="0"/>
                <a:cs typeface="Noto Sans CJK SC Regular" charset="0"/>
              </a:defRPr>
            </a:lvl1pPr>
            <a:lvl2pPr marL="1200150" indent="-457200">
              <a:lnSpc>
                <a:spcPct val="9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800">
                <a:solidFill>
                  <a:srgbClr val="000000"/>
                </a:solidFill>
                <a:latin typeface="Arial" panose="020B0604020202020204" pitchFamily="34" charset="0"/>
                <a:ea typeface="Noto Sans CJK SC Regular" charset="0"/>
                <a:cs typeface="Noto Sans CJK SC Regular" charset="0"/>
              </a:defRPr>
            </a:lvl2pPr>
            <a:lvl3pPr marL="1600200" indent="-457200">
              <a:lnSpc>
                <a:spcPct val="9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400">
                <a:solidFill>
                  <a:srgbClr val="000000"/>
                </a:solidFill>
                <a:latin typeface="Arial" panose="020B0604020202020204" pitchFamily="34" charset="0"/>
                <a:ea typeface="Noto Sans CJK SC Regular" charset="0"/>
                <a:cs typeface="Noto Sans CJK SC Regular" charset="0"/>
              </a:defRPr>
            </a:lvl3pPr>
            <a:lvl4pPr>
              <a:lnSpc>
                <a:spcPct val="9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4pPr>
            <a:lvl5pPr>
              <a:lnSpc>
                <a:spcPct val="9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5pPr>
            <a:lvl6pPr marL="25146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6pPr>
            <a:lvl7pPr marL="29718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7pPr>
            <a:lvl8pPr marL="34290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8pPr>
            <a:lvl9pPr marL="38862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9pPr>
          </a:lstStyle>
          <a:p>
            <a:pPr marL="0" indent="0" eaLnBrk="1">
              <a:spcBef>
                <a:spcPct val="0"/>
              </a:spcBef>
            </a:pPr>
            <a:endParaRPr lang="en-US" altLang="en-US" dirty="0"/>
          </a:p>
        </p:txBody>
      </p:sp>
      <p:sp>
        <p:nvSpPr>
          <p:cNvPr id="3073" name="Rectangle 1"/>
          <p:cNvSpPr>
            <a:spLocks noGrp="1" noChangeArrowheads="1"/>
          </p:cNvSpPr>
          <p:nvPr>
            <p:ph type="subTitle"/>
          </p:nvPr>
        </p:nvSpPr>
        <p:spPr>
          <a:xfrm>
            <a:off x="0" y="0"/>
            <a:ext cx="10080625" cy="685800"/>
          </a:xfrm>
        </p:spPr>
        <p:txBody>
          <a:bodyPr tIns="28448"/>
          <a:lstStyle/>
          <a:p>
            <a:pPr algn="l" eaLnBrk="1">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pPr>
            <a:r>
              <a:rPr lang="en-US" altLang="en-US" sz="3200" dirty="0">
                <a:latin typeface="Times New Roman" panose="02020603050405020304" pitchFamily="18" charset="0"/>
                <a:cs typeface="Times New Roman" panose="02020603050405020304" pitchFamily="18" charset="0"/>
              </a:rPr>
              <a:t>Classification Loss Function</a:t>
            </a:r>
          </a:p>
        </p:txBody>
      </p:sp>
      <p:sp>
        <p:nvSpPr>
          <p:cNvPr id="2" name="Date Placeholder 1"/>
          <p:cNvSpPr>
            <a:spLocks noGrp="1"/>
          </p:cNvSpPr>
          <p:nvPr>
            <p:ph type="dt" idx="10"/>
          </p:nvPr>
        </p:nvSpPr>
        <p:spPr/>
        <p:txBody>
          <a:bodyPr/>
          <a:lstStyle/>
          <a:p>
            <a:pPr>
              <a:defRPr/>
            </a:pPr>
            <a:fld id="{5E4F14A6-07DA-4067-851D-A87F8A5D4135}" type="datetime1">
              <a:rPr lang="el-GR" altLang="en-US" smtClean="0"/>
              <a:t>1/7/2021</a:t>
            </a:fld>
            <a:endParaRPr lang="en-US" altLang="en-US"/>
          </a:p>
        </p:txBody>
      </p:sp>
      <p:sp>
        <p:nvSpPr>
          <p:cNvPr id="3" name="Slide Number Placeholder 2"/>
          <p:cNvSpPr>
            <a:spLocks noGrp="1"/>
          </p:cNvSpPr>
          <p:nvPr>
            <p:ph type="sldNum" idx="12"/>
          </p:nvPr>
        </p:nvSpPr>
        <p:spPr/>
        <p:txBody>
          <a:bodyPr/>
          <a:lstStyle/>
          <a:p>
            <a:pPr>
              <a:defRPr/>
            </a:pPr>
            <a:fld id="{A14E5853-4A2F-4836-AD05-ECCC0E4103DA}" type="slidenum">
              <a:rPr lang="en-US" altLang="en-US" smtClean="0"/>
              <a:pPr>
                <a:defRPr/>
              </a:pPr>
              <a:t>25</a:t>
            </a:fld>
            <a:endParaRPr lang="en-US" altLang="en-US"/>
          </a:p>
        </p:txBody>
      </p:sp>
      <p:sp>
        <p:nvSpPr>
          <p:cNvPr id="4" name="Footer Placeholder 3"/>
          <p:cNvSpPr>
            <a:spLocks noGrp="1"/>
          </p:cNvSpPr>
          <p:nvPr>
            <p:ph type="ftr" idx="11"/>
          </p:nvPr>
        </p:nvSpPr>
        <p:spPr>
          <a:xfrm>
            <a:off x="2982912" y="7132637"/>
            <a:ext cx="4343400" cy="273051"/>
          </a:xfrm>
        </p:spPr>
        <p:txBody>
          <a:bodyPr/>
          <a:lstStyle/>
          <a:p>
            <a:pPr>
              <a:defRPr/>
            </a:pPr>
            <a:r>
              <a:rPr lang="el-GR" altLang="en-US" dirty="0"/>
              <a:t>Εργαστήριο Ψηφιακής Επεξεργασίας </a:t>
            </a:r>
            <a:r>
              <a:rPr lang="el-GR" altLang="en-US" dirty="0" err="1"/>
              <a:t>Σηµάτων</a:t>
            </a:r>
            <a:r>
              <a:rPr lang="el-GR" altLang="en-US" dirty="0"/>
              <a:t> και Εικόνας</a:t>
            </a:r>
            <a:endParaRPr lang="en-US" altLang="en-US"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D6B7C95-7824-4425-9A31-2B0C292303D8}"/>
                  </a:ext>
                </a:extLst>
              </p:cNvPr>
              <p:cNvSpPr txBox="1"/>
              <p:nvPr/>
            </p:nvSpPr>
            <p:spPr>
              <a:xfrm>
                <a:off x="620712" y="960437"/>
                <a:ext cx="8839200" cy="2585323"/>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RetinaNet uses a modified cross-entropy (CE) loss function, called </a:t>
                </a:r>
                <a:r>
                  <a:rPr lang="en-US" b="1" dirty="0">
                    <a:latin typeface="Times New Roman" panose="02020603050405020304" pitchFamily="18" charset="0"/>
                    <a:cs typeface="Times New Roman" panose="02020603050405020304" pitchFamily="18" charset="0"/>
                  </a:rPr>
                  <a:t>Focal Loss</a:t>
                </a:r>
                <a:r>
                  <a:rPr lang="en-US" dirty="0">
                    <a:latin typeface="Times New Roman" panose="02020603050405020304" pitchFamily="18" charset="0"/>
                    <a:cs typeface="Times New Roman" panose="02020603050405020304" pitchFamily="18" charset="0"/>
                  </a:rPr>
                  <a:t>, that reduces the contribution from easy examples and increases the importance of correcting misclassified examples.</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Focal Loss:</a:t>
                </a:r>
              </a:p>
              <a:p>
                <a:endParaRPr lang="en-US" dirty="0">
                  <a:latin typeface="Times New Roman" panose="020206030504050203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a:rPr lang="en-US" sz="1800" i="1" smtClean="0">
                          <a:effectLst/>
                          <a:latin typeface="Cambria Math" panose="02040503050406030204" pitchFamily="18" charset="0"/>
                          <a:ea typeface="Calibri" panose="020F0502020204030204" pitchFamily="34" charset="0"/>
                          <a:cs typeface="Times New Roman" panose="02020603050405020304" pitchFamily="18" charset="0"/>
                        </a:rPr>
                        <m:t>𝐹𝐿</m:t>
                      </m:r>
                      <m:d>
                        <m:d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dPr>
                        <m:e>
                          <m:sSub>
                            <m:sSub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l-GR" sz="1800" i="1">
                                  <a:effectLst/>
                                  <a:latin typeface="Cambria Math" panose="02040503050406030204" pitchFamily="18" charset="0"/>
                                  <a:ea typeface="Calibri" panose="020F0502020204030204" pitchFamily="34" charset="0"/>
                                  <a:cs typeface="Times New Roman" panose="02020603050405020304" pitchFamily="18" charset="0"/>
                                </a:rPr>
                                <m:t>𝑝</m:t>
                              </m:r>
                            </m:e>
                            <m:sub>
                              <m:r>
                                <a:rPr lang="el-GR" sz="1800" i="1">
                                  <a:effectLst/>
                                  <a:latin typeface="Cambria Math" panose="02040503050406030204" pitchFamily="18" charset="0"/>
                                  <a:ea typeface="Calibri" panose="020F0502020204030204" pitchFamily="34" charset="0"/>
                                  <a:cs typeface="Times New Roman" panose="02020603050405020304" pitchFamily="18" charset="0"/>
                                </a:rPr>
                                <m:t>𝑡</m:t>
                              </m:r>
                            </m:sub>
                          </m:sSub>
                        </m:e>
                      </m:d>
                      <m:r>
                        <a:rPr lang="el-GR" sz="1800" i="1">
                          <a:effectLst/>
                          <a:latin typeface="Cambria Math" panose="02040503050406030204" pitchFamily="18" charset="0"/>
                          <a:ea typeface="Calibri" panose="020F0502020204030204" pitchFamily="34" charset="0"/>
                          <a:cs typeface="Times New Roman" panose="02020603050405020304" pitchFamily="18" charset="0"/>
                        </a:rPr>
                        <m:t>=−</m:t>
                      </m:r>
                      <m:r>
                        <a:rPr lang="en-US" sz="1800" b="0" i="1" smtClean="0">
                          <a:effectLst/>
                          <a:latin typeface="Cambria Math" panose="02040503050406030204" pitchFamily="18" charset="0"/>
                          <a:ea typeface="Calibri" panose="020F0502020204030204" pitchFamily="34" charset="0"/>
                          <a:cs typeface="Times New Roman" panose="02020603050405020304" pitchFamily="18" charset="0"/>
                        </a:rPr>
                        <m:t>𝑎</m:t>
                      </m:r>
                      <m:sSup>
                        <m:sSup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sSupPr>
                        <m:e>
                          <m:d>
                            <m:d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dPr>
                            <m:e>
                              <m:r>
                                <a:rPr lang="el-GR" sz="1800" i="1">
                                  <a:effectLst/>
                                  <a:latin typeface="Cambria Math" panose="02040503050406030204" pitchFamily="18" charset="0"/>
                                  <a:ea typeface="Calibri" panose="020F0502020204030204" pitchFamily="34" charset="0"/>
                                  <a:cs typeface="Times New Roman" panose="02020603050405020304" pitchFamily="18" charset="0"/>
                                </a:rPr>
                                <m:t>1−</m:t>
                              </m:r>
                              <m:sSub>
                                <m:sSub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l-GR" sz="1800" i="1">
                                      <a:effectLst/>
                                      <a:latin typeface="Cambria Math" panose="02040503050406030204" pitchFamily="18" charset="0"/>
                                      <a:ea typeface="Calibri" panose="020F0502020204030204" pitchFamily="34" charset="0"/>
                                      <a:cs typeface="Times New Roman" panose="02020603050405020304" pitchFamily="18" charset="0"/>
                                    </a:rPr>
                                    <m:t>𝑝</m:t>
                                  </m:r>
                                </m:e>
                                <m:sub>
                                  <m:r>
                                    <a:rPr lang="el-GR" sz="1800" i="1">
                                      <a:effectLst/>
                                      <a:latin typeface="Cambria Math" panose="02040503050406030204" pitchFamily="18" charset="0"/>
                                      <a:ea typeface="Calibri" panose="020F0502020204030204" pitchFamily="34" charset="0"/>
                                      <a:cs typeface="Times New Roman" panose="02020603050405020304" pitchFamily="18" charset="0"/>
                                    </a:rPr>
                                    <m:t>𝑡</m:t>
                                  </m:r>
                                </m:sub>
                              </m:sSub>
                            </m:e>
                          </m:d>
                        </m:e>
                        <m:sup>
                          <m:r>
                            <a:rPr lang="el-GR" sz="1800" i="1">
                              <a:effectLst/>
                              <a:latin typeface="Cambria Math" panose="02040503050406030204" pitchFamily="18" charset="0"/>
                              <a:ea typeface="Calibri" panose="020F0502020204030204" pitchFamily="34" charset="0"/>
                              <a:cs typeface="Times New Roman" panose="02020603050405020304" pitchFamily="18" charset="0"/>
                            </a:rPr>
                            <m:t>𝛾</m:t>
                          </m:r>
                        </m:sup>
                      </m:sSup>
                      <m:r>
                        <m:rPr>
                          <m:sty m:val="p"/>
                        </m:rPr>
                        <a:rPr lang="el-GR" sz="1800">
                          <a:effectLst/>
                          <a:latin typeface="Cambria Math" panose="02040503050406030204" pitchFamily="18" charset="0"/>
                          <a:ea typeface="Calibri" panose="020F0502020204030204" pitchFamily="34" charset="0"/>
                          <a:cs typeface="Times New Roman" panose="02020603050405020304" pitchFamily="18" charset="0"/>
                        </a:rPr>
                        <m:t>log</m:t>
                      </m:r>
                      <m:r>
                        <a:rPr lang="el-GR" sz="1800">
                          <a:effectLst/>
                          <a:latin typeface="Cambria Math" panose="02040503050406030204" pitchFamily="18" charset="0"/>
                          <a:ea typeface="Calibri" panose="020F0502020204030204" pitchFamily="34" charset="0"/>
                          <a:cs typeface="Times New Roman" panose="02020603050405020304" pitchFamily="18" charset="0"/>
                        </a:rPr>
                        <m:t>⁡</m:t>
                      </m:r>
                      <m:r>
                        <a:rPr lang="el-GR" sz="1800"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l-GR" sz="1800" i="1">
                              <a:effectLst/>
                              <a:latin typeface="Cambria Math" panose="02040503050406030204" pitchFamily="18" charset="0"/>
                              <a:ea typeface="Calibri" panose="020F0502020204030204" pitchFamily="34" charset="0"/>
                              <a:cs typeface="Times New Roman" panose="02020603050405020304" pitchFamily="18" charset="0"/>
                            </a:rPr>
                            <m:t>𝑝</m:t>
                          </m:r>
                        </m:e>
                        <m:sub>
                          <m:r>
                            <a:rPr lang="el-GR" sz="1800" i="1">
                              <a:effectLst/>
                              <a:latin typeface="Cambria Math" panose="02040503050406030204" pitchFamily="18" charset="0"/>
                              <a:ea typeface="Calibri" panose="020F0502020204030204" pitchFamily="34" charset="0"/>
                              <a:cs typeface="Times New Roman" panose="02020603050405020304" pitchFamily="18" charset="0"/>
                            </a:rPr>
                            <m:t>𝑡</m:t>
                          </m:r>
                        </m:sub>
                      </m:sSub>
                      <m:r>
                        <a:rPr lang="el-GR" sz="1800" i="1">
                          <a:effectLst/>
                          <a:latin typeface="Cambria Math" panose="02040503050406030204" pitchFamily="18" charset="0"/>
                          <a:ea typeface="Calibri" panose="020F0502020204030204" pitchFamily="34" charset="0"/>
                          <a:cs typeface="Times New Roman" panose="02020603050405020304" pitchFamily="18" charset="0"/>
                        </a:rPr>
                        <m:t>)</m:t>
                      </m:r>
                    </m:oMath>
                  </m:oMathPara>
                </a14:m>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mc:Choice>
        <mc:Fallback xmlns="">
          <p:sp>
            <p:nvSpPr>
              <p:cNvPr id="5" name="TextBox 4">
                <a:extLst>
                  <a:ext uri="{FF2B5EF4-FFF2-40B4-BE49-F238E27FC236}">
                    <a16:creationId xmlns:a16="http://schemas.microsoft.com/office/drawing/2014/main" id="{9D6B7C95-7824-4425-9A31-2B0C292303D8}"/>
                  </a:ext>
                </a:extLst>
              </p:cNvPr>
              <p:cNvSpPr txBox="1">
                <a:spLocks noRot="1" noChangeAspect="1" noMove="1" noResize="1" noEditPoints="1" noAdjustHandles="1" noChangeArrowheads="1" noChangeShapeType="1" noTextEdit="1"/>
              </p:cNvSpPr>
              <p:nvPr/>
            </p:nvSpPr>
            <p:spPr>
              <a:xfrm>
                <a:off x="620712" y="960437"/>
                <a:ext cx="8839200" cy="2585323"/>
              </a:xfrm>
              <a:prstGeom prst="rect">
                <a:avLst/>
              </a:prstGeom>
              <a:blipFill>
                <a:blip r:embed="rId3"/>
                <a:stretch>
                  <a:fillRect l="-621" t="-1415"/>
                </a:stretch>
              </a:blipFill>
            </p:spPr>
            <p:txBody>
              <a:bodyPr/>
              <a:lstStyle/>
              <a:p>
                <a:r>
                  <a:rPr lang="en-US">
                    <a:noFill/>
                  </a:rPr>
                  <a:t> </a:t>
                </a:r>
              </a:p>
            </p:txBody>
          </p:sp>
        </mc:Fallback>
      </mc:AlternateContent>
      <p:pic>
        <p:nvPicPr>
          <p:cNvPr id="7" name="Εικόνα 6">
            <a:extLst>
              <a:ext uri="{FF2B5EF4-FFF2-40B4-BE49-F238E27FC236}">
                <a16:creationId xmlns:a16="http://schemas.microsoft.com/office/drawing/2014/main" id="{E89066EF-D7E9-480B-BB41-0F97A95BF36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92311" y="3170237"/>
            <a:ext cx="6486215" cy="3200400"/>
          </a:xfrm>
          <a:prstGeom prst="rect">
            <a:avLst/>
          </a:prstGeom>
        </p:spPr>
      </p:pic>
    </p:spTree>
    <p:extLst>
      <p:ext uri="{BB962C8B-B14F-4D97-AF65-F5344CB8AC3E}">
        <p14:creationId xmlns:p14="http://schemas.microsoft.com/office/powerpoint/2010/main" val="1631794447"/>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
          <p:cNvSpPr txBox="1">
            <a:spLocks noChangeArrowheads="1"/>
          </p:cNvSpPr>
          <p:nvPr/>
        </p:nvSpPr>
        <p:spPr bwMode="auto">
          <a:xfrm>
            <a:off x="-13989" y="531813"/>
            <a:ext cx="10080625" cy="687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28448" rIns="0" bIns="0"/>
          <a:lstStyle>
            <a:lvl1pPr marL="457200" indent="-457200">
              <a:lnSpc>
                <a:spcPct val="9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3200">
                <a:solidFill>
                  <a:srgbClr val="000000"/>
                </a:solidFill>
                <a:latin typeface="Arial" panose="020B0604020202020204" pitchFamily="34" charset="0"/>
                <a:ea typeface="Noto Sans CJK SC Regular" charset="0"/>
                <a:cs typeface="Noto Sans CJK SC Regular" charset="0"/>
              </a:defRPr>
            </a:lvl1pPr>
            <a:lvl2pPr marL="1200150" indent="-457200">
              <a:lnSpc>
                <a:spcPct val="9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800">
                <a:solidFill>
                  <a:srgbClr val="000000"/>
                </a:solidFill>
                <a:latin typeface="Arial" panose="020B0604020202020204" pitchFamily="34" charset="0"/>
                <a:ea typeface="Noto Sans CJK SC Regular" charset="0"/>
                <a:cs typeface="Noto Sans CJK SC Regular" charset="0"/>
              </a:defRPr>
            </a:lvl2pPr>
            <a:lvl3pPr marL="1600200" indent="-457200">
              <a:lnSpc>
                <a:spcPct val="9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400">
                <a:solidFill>
                  <a:srgbClr val="000000"/>
                </a:solidFill>
                <a:latin typeface="Arial" panose="020B0604020202020204" pitchFamily="34" charset="0"/>
                <a:ea typeface="Noto Sans CJK SC Regular" charset="0"/>
                <a:cs typeface="Noto Sans CJK SC Regular" charset="0"/>
              </a:defRPr>
            </a:lvl3pPr>
            <a:lvl4pPr>
              <a:lnSpc>
                <a:spcPct val="9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4pPr>
            <a:lvl5pPr>
              <a:lnSpc>
                <a:spcPct val="9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5pPr>
            <a:lvl6pPr marL="25146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6pPr>
            <a:lvl7pPr marL="29718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7pPr>
            <a:lvl8pPr marL="34290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8pPr>
            <a:lvl9pPr marL="38862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9pPr>
          </a:lstStyle>
          <a:p>
            <a:pPr marL="0" indent="0" eaLnBrk="1">
              <a:spcBef>
                <a:spcPct val="0"/>
              </a:spcBef>
            </a:pPr>
            <a:endParaRPr lang="en-US" altLang="en-US" dirty="0"/>
          </a:p>
        </p:txBody>
      </p:sp>
      <p:sp>
        <p:nvSpPr>
          <p:cNvPr id="3073" name="Rectangle 1"/>
          <p:cNvSpPr>
            <a:spLocks noGrp="1" noChangeArrowheads="1"/>
          </p:cNvSpPr>
          <p:nvPr>
            <p:ph type="subTitle"/>
          </p:nvPr>
        </p:nvSpPr>
        <p:spPr>
          <a:xfrm>
            <a:off x="0" y="0"/>
            <a:ext cx="10080625" cy="685800"/>
          </a:xfrm>
        </p:spPr>
        <p:txBody>
          <a:bodyPr tIns="28448"/>
          <a:lstStyle/>
          <a:p>
            <a:pPr algn="l" eaLnBrk="1">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pPr>
            <a:r>
              <a:rPr lang="en-US" altLang="en-US" sz="3200" dirty="0">
                <a:latin typeface="Times New Roman" panose="02020603050405020304" pitchFamily="18" charset="0"/>
                <a:cs typeface="Times New Roman" panose="02020603050405020304" pitchFamily="18" charset="0"/>
              </a:rPr>
              <a:t>Regression Loss Function</a:t>
            </a:r>
          </a:p>
        </p:txBody>
      </p:sp>
      <p:sp>
        <p:nvSpPr>
          <p:cNvPr id="2" name="Date Placeholder 1"/>
          <p:cNvSpPr>
            <a:spLocks noGrp="1"/>
          </p:cNvSpPr>
          <p:nvPr>
            <p:ph type="dt" idx="10"/>
          </p:nvPr>
        </p:nvSpPr>
        <p:spPr/>
        <p:txBody>
          <a:bodyPr/>
          <a:lstStyle/>
          <a:p>
            <a:pPr>
              <a:defRPr/>
            </a:pPr>
            <a:fld id="{5E4F14A6-07DA-4067-851D-A87F8A5D4135}" type="datetime1">
              <a:rPr lang="el-GR" altLang="en-US" smtClean="0"/>
              <a:t>1/7/2021</a:t>
            </a:fld>
            <a:endParaRPr lang="en-US" altLang="en-US"/>
          </a:p>
        </p:txBody>
      </p:sp>
      <p:sp>
        <p:nvSpPr>
          <p:cNvPr id="3" name="Slide Number Placeholder 2"/>
          <p:cNvSpPr>
            <a:spLocks noGrp="1"/>
          </p:cNvSpPr>
          <p:nvPr>
            <p:ph type="sldNum" idx="12"/>
          </p:nvPr>
        </p:nvSpPr>
        <p:spPr/>
        <p:txBody>
          <a:bodyPr/>
          <a:lstStyle/>
          <a:p>
            <a:pPr>
              <a:defRPr/>
            </a:pPr>
            <a:fld id="{A14E5853-4A2F-4836-AD05-ECCC0E4103DA}" type="slidenum">
              <a:rPr lang="en-US" altLang="en-US" smtClean="0"/>
              <a:pPr>
                <a:defRPr/>
              </a:pPr>
              <a:t>26</a:t>
            </a:fld>
            <a:endParaRPr lang="en-US" altLang="en-US"/>
          </a:p>
        </p:txBody>
      </p:sp>
      <p:sp>
        <p:nvSpPr>
          <p:cNvPr id="4" name="Footer Placeholder 3"/>
          <p:cNvSpPr>
            <a:spLocks noGrp="1"/>
          </p:cNvSpPr>
          <p:nvPr>
            <p:ph type="ftr" idx="11"/>
          </p:nvPr>
        </p:nvSpPr>
        <p:spPr>
          <a:xfrm>
            <a:off x="2982912" y="7132637"/>
            <a:ext cx="4343400" cy="273051"/>
          </a:xfrm>
        </p:spPr>
        <p:txBody>
          <a:bodyPr/>
          <a:lstStyle/>
          <a:p>
            <a:pPr>
              <a:defRPr/>
            </a:pPr>
            <a:r>
              <a:rPr lang="el-GR" altLang="en-US" dirty="0"/>
              <a:t>Εργαστήριο Ψηφιακής Επεξεργασίας </a:t>
            </a:r>
            <a:r>
              <a:rPr lang="el-GR" altLang="en-US" dirty="0" err="1"/>
              <a:t>Σηµάτων</a:t>
            </a:r>
            <a:r>
              <a:rPr lang="el-GR" altLang="en-US" dirty="0"/>
              <a:t> και Εικόνας</a:t>
            </a:r>
            <a:endParaRPr lang="en-US" altLang="en-US"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D6B7C95-7824-4425-9A31-2B0C292303D8}"/>
                  </a:ext>
                </a:extLst>
              </p:cNvPr>
              <p:cNvSpPr txBox="1"/>
              <p:nvPr/>
            </p:nvSpPr>
            <p:spPr>
              <a:xfrm>
                <a:off x="606723" y="808037"/>
                <a:ext cx="8839200" cy="3333990"/>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The </a:t>
                </a:r>
                <a:r>
                  <a:rPr lang="en-US" dirty="0" err="1">
                    <a:latin typeface="Times New Roman" panose="02020603050405020304" pitchFamily="18" charset="0"/>
                    <a:cs typeface="Times New Roman" panose="02020603050405020304" pitchFamily="18" charset="0"/>
                  </a:rPr>
                  <a:t>bbox</a:t>
                </a:r>
                <a:r>
                  <a:rPr lang="en-US" dirty="0">
                    <a:latin typeface="Times New Roman" panose="02020603050405020304" pitchFamily="18" charset="0"/>
                    <a:cs typeface="Times New Roman" panose="02020603050405020304" pitchFamily="18" charset="0"/>
                  </a:rPr>
                  <a:t> regression network uses smooth L1(least absolute deviation or least absolute error) as loss function.</a:t>
                </a:r>
              </a:p>
              <a:p>
                <a:endParaRPr lang="en-US"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Goal: </a:t>
                </a:r>
                <a:r>
                  <a:rPr lang="en-US" dirty="0">
                    <a:latin typeface="Times New Roman" panose="02020603050405020304" pitchFamily="18" charset="0"/>
                    <a:cs typeface="Times New Roman" panose="02020603050405020304" pitchFamily="18" charset="0"/>
                  </a:rPr>
                  <a:t>Minimize the absolute difference between the target value and the estimated value.</a:t>
                </a:r>
                <a:endParaRPr lang="en-US" b="1"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Smooth L1:</a:t>
                </a:r>
              </a:p>
              <a:p>
                <a:pPr/>
                <a14:m>
                  <m:oMathPara xmlns:m="http://schemas.openxmlformats.org/officeDocument/2006/math">
                    <m:oMathParaPr>
                      <m:jc m:val="centerGroup"/>
                    </m:oMathParaPr>
                    <m:oMath xmlns:m="http://schemas.openxmlformats.org/officeDocument/2006/math">
                      <m:r>
                        <a:rPr lang="en-US" sz="1800" b="0" i="1" smtClean="0">
                          <a:effectLst/>
                          <a:latin typeface="Cambria Math" panose="02040503050406030204" pitchFamily="18" charset="0"/>
                          <a:ea typeface="Calibri" panose="020F0502020204030204" pitchFamily="34" charset="0"/>
                          <a:cs typeface="Times New Roman" panose="02020603050405020304" pitchFamily="18" charset="0"/>
                        </a:rPr>
                        <m:t>𝑠𝐿</m:t>
                      </m:r>
                      <m:r>
                        <a:rPr lang="en-US" sz="1800" b="0" i="1" smtClean="0">
                          <a:effectLst/>
                          <a:latin typeface="Cambria Math" panose="02040503050406030204" pitchFamily="18" charset="0"/>
                          <a:ea typeface="Calibri" panose="020F0502020204030204" pitchFamily="34" charset="0"/>
                          <a:cs typeface="Times New Roman" panose="02020603050405020304" pitchFamily="18" charset="0"/>
                        </a:rPr>
                        <m:t>1=</m:t>
                      </m:r>
                      <m:d>
                        <m:dPr>
                          <m:begChr m:val="{"/>
                          <m:endChr m:val=""/>
                          <m:ctrlPr>
                            <a:rPr lang="el-GR" sz="1800" i="1" smtClean="0">
                              <a:effectLst/>
                              <a:latin typeface="Cambria Math" panose="02040503050406030204" pitchFamily="18" charset="0"/>
                              <a:cs typeface="Times New Roman" panose="02020603050405020304" pitchFamily="18" charset="0"/>
                            </a:rPr>
                          </m:ctrlPr>
                        </m:dPr>
                        <m:e>
                          <m:eqArr>
                            <m:eqArrPr>
                              <m:ctrlPr>
                                <a:rPr lang="el-GR" sz="1800" i="1" smtClean="0">
                                  <a:effectLst/>
                                  <a:latin typeface="Cambria Math" panose="02040503050406030204" pitchFamily="18" charset="0"/>
                                  <a:cs typeface="Times New Roman" panose="02020603050405020304" pitchFamily="18" charset="0"/>
                                </a:rPr>
                              </m:ctrlPr>
                            </m:eqArrPr>
                            <m:e>
                              <m:d>
                                <m:dPr>
                                  <m:begChr m:val="|"/>
                                  <m:endChr m:val="|"/>
                                  <m:ctrlPr>
                                    <a:rPr lang="el-GR" sz="1800" i="1" smtClean="0">
                                      <a:effectLst/>
                                      <a:latin typeface="Cambria Math" panose="02040503050406030204" pitchFamily="18" charset="0"/>
                                      <a:cs typeface="Times New Roman" panose="02020603050405020304" pitchFamily="18" charset="0"/>
                                    </a:rPr>
                                  </m:ctrlPr>
                                </m:dPr>
                                <m:e>
                                  <m:r>
                                    <m:rPr>
                                      <m:sty m:val="p"/>
                                    </m:rPr>
                                    <a:rPr lang="en-US" sz="1800" b="0" i="0" smtClean="0">
                                      <a:effectLst/>
                                      <a:latin typeface="Cambria Math" panose="02040503050406030204" pitchFamily="18" charset="0"/>
                                      <a:cs typeface="Times New Roman" panose="02020603050405020304" pitchFamily="18" charset="0"/>
                                    </a:rPr>
                                    <m:t>x</m:t>
                                  </m:r>
                                </m:e>
                              </m:d>
                              <m:r>
                                <a:rPr lang="en-US" sz="1800" b="0" i="1" smtClean="0">
                                  <a:effectLst/>
                                  <a:latin typeface="Cambria Math" panose="02040503050406030204" pitchFamily="18" charset="0"/>
                                  <a:cs typeface="Times New Roman" panose="02020603050405020304" pitchFamily="18" charset="0"/>
                                </a:rPr>
                                <m:t>,    </m:t>
                              </m:r>
                              <m:r>
                                <a:rPr lang="en-US" sz="1800" b="0" i="1" smtClean="0">
                                  <a:effectLst/>
                                  <a:latin typeface="Cambria Math" panose="02040503050406030204" pitchFamily="18" charset="0"/>
                                  <a:cs typeface="Times New Roman" panose="02020603050405020304" pitchFamily="18" charset="0"/>
                                </a:rPr>
                                <m:t>𝑖𝑓</m:t>
                              </m:r>
                              <m:r>
                                <a:rPr lang="en-US" sz="1800" b="0" i="1" smtClean="0">
                                  <a:effectLst/>
                                  <a:latin typeface="Cambria Math" panose="02040503050406030204" pitchFamily="18" charset="0"/>
                                  <a:cs typeface="Times New Roman" panose="02020603050405020304" pitchFamily="18" charset="0"/>
                                </a:rPr>
                                <m:t>  </m:t>
                              </m:r>
                              <m:d>
                                <m:dPr>
                                  <m:begChr m:val="|"/>
                                  <m:endChr m:val="|"/>
                                  <m:ctrlPr>
                                    <a:rPr lang="el-GR" i="1">
                                      <a:latin typeface="Cambria Math" panose="02040503050406030204" pitchFamily="18" charset="0"/>
                                      <a:cs typeface="Times New Roman" panose="02020603050405020304" pitchFamily="18" charset="0"/>
                                    </a:rPr>
                                  </m:ctrlPr>
                                </m:dPr>
                                <m:e>
                                  <m:r>
                                    <m:rPr>
                                      <m:sty m:val="p"/>
                                    </m:rPr>
                                    <a:rPr lang="en-US">
                                      <a:latin typeface="Cambria Math" panose="02040503050406030204" pitchFamily="18" charset="0"/>
                                      <a:cs typeface="Times New Roman" panose="02020603050405020304" pitchFamily="18" charset="0"/>
                                    </a:rPr>
                                    <m:t>x</m:t>
                                  </m:r>
                                </m:e>
                              </m:d>
                              <m:r>
                                <a:rPr lang="en-US" b="0" i="1" smtClean="0">
                                  <a:latin typeface="Cambria Math" panose="02040503050406030204" pitchFamily="18" charset="0"/>
                                  <a:cs typeface="Times New Roman" panose="02020603050405020304" pitchFamily="18" charset="0"/>
                                </a:rPr>
                                <m:t>&gt;</m:t>
                              </m:r>
                              <m:r>
                                <a:rPr lang="el-GR" b="0" i="1" smtClean="0">
                                  <a:latin typeface="Cambria Math" panose="02040503050406030204" pitchFamily="18" charset="0"/>
                                  <a:cs typeface="Times New Roman" panose="02020603050405020304" pitchFamily="18" charset="0"/>
                                </a:rPr>
                                <m:t>𝛼</m:t>
                              </m:r>
                            </m:e>
                            <m:e>
                              <m:f>
                                <m:fPr>
                                  <m:ctrlPr>
                                    <a:rPr lang="el-GR" sz="1800" i="1" smtClean="0">
                                      <a:effectLst/>
                                      <a:latin typeface="Cambria Math" panose="02040503050406030204" pitchFamily="18" charset="0"/>
                                      <a:cs typeface="Times New Roman" panose="02020603050405020304" pitchFamily="18" charset="0"/>
                                    </a:rPr>
                                  </m:ctrlPr>
                                </m:fPr>
                                <m:num>
                                  <m:r>
                                    <a:rPr lang="en-US" sz="1800" b="0" i="1" smtClean="0">
                                      <a:effectLst/>
                                      <a:latin typeface="Cambria Math" panose="02040503050406030204" pitchFamily="18" charset="0"/>
                                      <a:cs typeface="Times New Roman" panose="02020603050405020304" pitchFamily="18" charset="0"/>
                                    </a:rPr>
                                    <m:t>1</m:t>
                                  </m:r>
                                </m:num>
                                <m:den>
                                  <m:d>
                                    <m:dPr>
                                      <m:begChr m:val="|"/>
                                      <m:endChr m:val="|"/>
                                      <m:ctrlPr>
                                        <a:rPr lang="el-GR" i="1">
                                          <a:latin typeface="Cambria Math" panose="02040503050406030204" pitchFamily="18" charset="0"/>
                                          <a:cs typeface="Times New Roman" panose="02020603050405020304" pitchFamily="18" charset="0"/>
                                        </a:rPr>
                                      </m:ctrlPr>
                                    </m:dPr>
                                    <m:e>
                                      <m:r>
                                        <m:rPr>
                                          <m:sty m:val="p"/>
                                        </m:rPr>
                                        <a:rPr lang="el-GR" b="0" i="0" smtClean="0">
                                          <a:latin typeface="Cambria Math" panose="02040503050406030204" pitchFamily="18" charset="0"/>
                                          <a:cs typeface="Times New Roman" panose="02020603050405020304" pitchFamily="18" charset="0"/>
                                        </a:rPr>
                                        <m:t>α</m:t>
                                      </m:r>
                                    </m:e>
                                  </m:d>
                                </m:den>
                              </m:f>
                              <m:sSup>
                                <m:sSupPr>
                                  <m:ctrlPr>
                                    <a:rPr lang="en-US" sz="1800" b="0" i="1" smtClean="0">
                                      <a:effectLst/>
                                      <a:latin typeface="Cambria Math" panose="02040503050406030204" pitchFamily="18" charset="0"/>
                                      <a:cs typeface="Times New Roman" panose="02020603050405020304" pitchFamily="18" charset="0"/>
                                    </a:rPr>
                                  </m:ctrlPr>
                                </m:sSupPr>
                                <m:e>
                                  <m:r>
                                    <a:rPr lang="en-US" sz="1800" b="0" i="1" smtClean="0">
                                      <a:effectLst/>
                                      <a:latin typeface="Cambria Math" panose="02040503050406030204" pitchFamily="18" charset="0"/>
                                      <a:cs typeface="Times New Roman" panose="02020603050405020304" pitchFamily="18" charset="0"/>
                                    </a:rPr>
                                    <m:t>𝑥</m:t>
                                  </m:r>
                                </m:e>
                                <m:sup>
                                  <m:r>
                                    <a:rPr lang="en-US" sz="1800" b="0" i="1" smtClean="0">
                                      <a:effectLst/>
                                      <a:latin typeface="Cambria Math" panose="02040503050406030204" pitchFamily="18" charset="0"/>
                                      <a:cs typeface="Times New Roman" panose="02020603050405020304" pitchFamily="18" charset="0"/>
                                    </a:rPr>
                                    <m:t>2</m:t>
                                  </m:r>
                                </m:sup>
                              </m:sSup>
                              <m:r>
                                <a:rPr lang="en-US" sz="1800" b="0" i="1" smtClean="0">
                                  <a:effectLst/>
                                  <a:latin typeface="Cambria Math" panose="02040503050406030204" pitchFamily="18" charset="0"/>
                                  <a:cs typeface="Times New Roman" panose="02020603050405020304" pitchFamily="18" charset="0"/>
                                </a:rPr>
                                <m:t>, </m:t>
                              </m:r>
                              <m:r>
                                <a:rPr lang="en-US" sz="1800" b="0" i="1" smtClean="0">
                                  <a:effectLst/>
                                  <a:latin typeface="Cambria Math" panose="02040503050406030204" pitchFamily="18" charset="0"/>
                                  <a:cs typeface="Times New Roman" panose="02020603050405020304" pitchFamily="18" charset="0"/>
                                </a:rPr>
                                <m:t>𝑒𝑙𝑠𝑒</m:t>
                              </m:r>
                              <m:r>
                                <a:rPr lang="en-US" sz="1800" b="0" i="1" smtClean="0">
                                  <a:effectLst/>
                                  <a:latin typeface="Cambria Math" panose="02040503050406030204" pitchFamily="18" charset="0"/>
                                  <a:cs typeface="Times New Roman" panose="02020603050405020304" pitchFamily="18" charset="0"/>
                                </a:rPr>
                                <m:t> </m:t>
                              </m:r>
                              <m:r>
                                <a:rPr lang="en-US" sz="1800" b="0" i="1" smtClean="0">
                                  <a:effectLst/>
                                  <a:latin typeface="Cambria Math" panose="02040503050406030204" pitchFamily="18" charset="0"/>
                                  <a:cs typeface="Times New Roman" panose="02020603050405020304" pitchFamily="18" charset="0"/>
                                </a:rPr>
                                <m:t>𝑖𝑓</m:t>
                              </m:r>
                              <m:r>
                                <a:rPr lang="en-US" sz="1800" b="0" i="1" smtClean="0">
                                  <a:effectLst/>
                                  <a:latin typeface="Cambria Math" panose="02040503050406030204" pitchFamily="18" charset="0"/>
                                  <a:cs typeface="Times New Roman" panose="02020603050405020304" pitchFamily="18" charset="0"/>
                                </a:rPr>
                                <m:t>    </m:t>
                              </m:r>
                              <m:d>
                                <m:dPr>
                                  <m:begChr m:val="|"/>
                                  <m:endChr m:val="|"/>
                                  <m:ctrlPr>
                                    <a:rPr lang="el-GR" i="1">
                                      <a:latin typeface="Cambria Math" panose="02040503050406030204" pitchFamily="18" charset="0"/>
                                      <a:cs typeface="Times New Roman" panose="02020603050405020304" pitchFamily="18" charset="0"/>
                                    </a:rPr>
                                  </m:ctrlPr>
                                </m:dPr>
                                <m:e>
                                  <m:r>
                                    <m:rPr>
                                      <m:sty m:val="p"/>
                                    </m:rPr>
                                    <a:rPr lang="en-US">
                                      <a:latin typeface="Cambria Math" panose="02040503050406030204" pitchFamily="18" charset="0"/>
                                      <a:cs typeface="Times New Roman" panose="02020603050405020304" pitchFamily="18" charset="0"/>
                                    </a:rPr>
                                    <m:t>x</m:t>
                                  </m:r>
                                </m:e>
                              </m:d>
                              <m:r>
                                <a:rPr lang="en-US" i="1" smtClean="0">
                                  <a:latin typeface="Cambria Math" panose="02040503050406030204" pitchFamily="18" charset="0"/>
                                  <a:ea typeface="Cambria Math" panose="02040503050406030204" pitchFamily="18" charset="0"/>
                                  <a:cs typeface="Times New Roman" panose="02020603050405020304" pitchFamily="18" charset="0"/>
                                </a:rPr>
                                <m:t>≤</m:t>
                              </m:r>
                              <m:r>
                                <a:rPr lang="el-GR" b="0" i="1" smtClean="0">
                                  <a:latin typeface="Cambria Math" panose="02040503050406030204" pitchFamily="18" charset="0"/>
                                  <a:ea typeface="Cambria Math" panose="02040503050406030204" pitchFamily="18" charset="0"/>
                                  <a:cs typeface="Times New Roman" panose="02020603050405020304" pitchFamily="18" charset="0"/>
                                </a:rPr>
                                <m:t>𝛼</m:t>
                              </m:r>
                            </m:e>
                          </m:eqArr>
                        </m:e>
                      </m:d>
                    </m:oMath>
                  </m:oMathPara>
                </a14:m>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mc:Choice>
        <mc:Fallback xmlns="">
          <p:sp>
            <p:nvSpPr>
              <p:cNvPr id="5" name="TextBox 4">
                <a:extLst>
                  <a:ext uri="{FF2B5EF4-FFF2-40B4-BE49-F238E27FC236}">
                    <a16:creationId xmlns:a16="http://schemas.microsoft.com/office/drawing/2014/main" id="{9D6B7C95-7824-4425-9A31-2B0C292303D8}"/>
                  </a:ext>
                </a:extLst>
              </p:cNvPr>
              <p:cNvSpPr txBox="1">
                <a:spLocks noRot="1" noChangeAspect="1" noMove="1" noResize="1" noEditPoints="1" noAdjustHandles="1" noChangeArrowheads="1" noChangeShapeType="1" noTextEdit="1"/>
              </p:cNvSpPr>
              <p:nvPr/>
            </p:nvSpPr>
            <p:spPr>
              <a:xfrm>
                <a:off x="606723" y="808037"/>
                <a:ext cx="8839200" cy="3333990"/>
              </a:xfrm>
              <a:prstGeom prst="rect">
                <a:avLst/>
              </a:prstGeom>
              <a:blipFill>
                <a:blip r:embed="rId3"/>
                <a:stretch>
                  <a:fillRect l="-621" t="-1099"/>
                </a:stretch>
              </a:blipFill>
            </p:spPr>
            <p:txBody>
              <a:bodyPr/>
              <a:lstStyle/>
              <a:p>
                <a:r>
                  <a:rPr lang="en-US">
                    <a:noFill/>
                  </a:rPr>
                  <a:t> </a:t>
                </a:r>
              </a:p>
            </p:txBody>
          </p:sp>
        </mc:Fallback>
      </mc:AlternateContent>
      <p:pic>
        <p:nvPicPr>
          <p:cNvPr id="7" name="Εικόνα 6">
            <a:extLst>
              <a:ext uri="{FF2B5EF4-FFF2-40B4-BE49-F238E27FC236}">
                <a16:creationId xmlns:a16="http://schemas.microsoft.com/office/drawing/2014/main" id="{4BDCB13E-0CC7-40E3-B6C4-2A0119F6AE4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78112" y="3764914"/>
            <a:ext cx="5256239" cy="2977371"/>
          </a:xfrm>
          <a:prstGeom prst="rect">
            <a:avLst/>
          </a:prstGeom>
        </p:spPr>
      </p:pic>
    </p:spTree>
    <p:extLst>
      <p:ext uri="{BB962C8B-B14F-4D97-AF65-F5344CB8AC3E}">
        <p14:creationId xmlns:p14="http://schemas.microsoft.com/office/powerpoint/2010/main" val="1903191448"/>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Θέση ημερομηνίας 2">
            <a:extLst>
              <a:ext uri="{FF2B5EF4-FFF2-40B4-BE49-F238E27FC236}">
                <a16:creationId xmlns:a16="http://schemas.microsoft.com/office/drawing/2014/main" id="{1BA9FD0B-A779-4384-9692-460EF5076B54}"/>
              </a:ext>
            </a:extLst>
          </p:cNvPr>
          <p:cNvSpPr>
            <a:spLocks noGrp="1"/>
          </p:cNvSpPr>
          <p:nvPr>
            <p:ph type="dt" idx="10"/>
          </p:nvPr>
        </p:nvSpPr>
        <p:spPr/>
        <p:txBody>
          <a:bodyPr/>
          <a:lstStyle/>
          <a:p>
            <a:pPr>
              <a:defRPr/>
            </a:pPr>
            <a:fld id="{E7EBD80C-F759-47C0-B8CE-125686B953FC}" type="datetime1">
              <a:rPr lang="el-GR" altLang="en-US" smtClean="0"/>
              <a:t>1/7/2021</a:t>
            </a:fld>
            <a:endParaRPr lang="en-US" altLang="en-US"/>
          </a:p>
        </p:txBody>
      </p:sp>
      <p:sp>
        <p:nvSpPr>
          <p:cNvPr id="4" name="Θέση υποσέλιδου 3">
            <a:extLst>
              <a:ext uri="{FF2B5EF4-FFF2-40B4-BE49-F238E27FC236}">
                <a16:creationId xmlns:a16="http://schemas.microsoft.com/office/drawing/2014/main" id="{E845F8E4-9127-48BA-9CE3-328653D29C25}"/>
              </a:ext>
            </a:extLst>
          </p:cNvPr>
          <p:cNvSpPr>
            <a:spLocks noGrp="1"/>
          </p:cNvSpPr>
          <p:nvPr>
            <p:ph type="ftr" idx="11"/>
          </p:nvPr>
        </p:nvSpPr>
        <p:spPr>
          <a:xfrm>
            <a:off x="2982912" y="7132637"/>
            <a:ext cx="4343400" cy="273051"/>
          </a:xfrm>
        </p:spPr>
        <p:txBody>
          <a:bodyPr/>
          <a:lstStyle/>
          <a:p>
            <a:pPr>
              <a:defRPr/>
            </a:pPr>
            <a:r>
              <a:rPr lang="el-GR" altLang="en-US" dirty="0"/>
              <a:t>Εργαστήριο Ψηφιακής Επεξεργασίας </a:t>
            </a:r>
            <a:r>
              <a:rPr lang="el-GR" altLang="en-US" dirty="0" err="1"/>
              <a:t>Σηµάτων</a:t>
            </a:r>
            <a:r>
              <a:rPr lang="el-GR" altLang="en-US" dirty="0"/>
              <a:t> και Εικόνας</a:t>
            </a:r>
            <a:endParaRPr lang="en-US" altLang="en-US" dirty="0"/>
          </a:p>
        </p:txBody>
      </p:sp>
      <p:sp>
        <p:nvSpPr>
          <p:cNvPr id="5" name="Θέση αριθμού διαφάνειας 4">
            <a:extLst>
              <a:ext uri="{FF2B5EF4-FFF2-40B4-BE49-F238E27FC236}">
                <a16:creationId xmlns:a16="http://schemas.microsoft.com/office/drawing/2014/main" id="{D14244A5-C951-4C92-9E4D-71ACD33509B8}"/>
              </a:ext>
            </a:extLst>
          </p:cNvPr>
          <p:cNvSpPr>
            <a:spLocks noGrp="1"/>
          </p:cNvSpPr>
          <p:nvPr>
            <p:ph type="sldNum" idx="12"/>
          </p:nvPr>
        </p:nvSpPr>
        <p:spPr/>
        <p:txBody>
          <a:bodyPr/>
          <a:lstStyle/>
          <a:p>
            <a:pPr>
              <a:defRPr/>
            </a:pPr>
            <a:fld id="{A14E5853-4A2F-4836-AD05-ECCC0E4103DA}" type="slidenum">
              <a:rPr lang="en-US" altLang="en-US" smtClean="0"/>
              <a:pPr>
                <a:defRPr/>
              </a:pPr>
              <a:t>27</a:t>
            </a:fld>
            <a:endParaRPr lang="en-US" altLang="en-US"/>
          </a:p>
        </p:txBody>
      </p:sp>
      <p:pic>
        <p:nvPicPr>
          <p:cNvPr id="7" name="Εικόνα 6">
            <a:extLst>
              <a:ext uri="{FF2B5EF4-FFF2-40B4-BE49-F238E27FC236}">
                <a16:creationId xmlns:a16="http://schemas.microsoft.com/office/drawing/2014/main" id="{B25F9B18-8EFF-4D63-A3A1-D9B8682FCE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045" y="685800"/>
            <a:ext cx="9887267" cy="5128260"/>
          </a:xfrm>
          <a:prstGeom prst="rect">
            <a:avLst/>
          </a:prstGeom>
        </p:spPr>
      </p:pic>
      <p:sp>
        <p:nvSpPr>
          <p:cNvPr id="8" name="TextBox 7">
            <a:extLst>
              <a:ext uri="{FF2B5EF4-FFF2-40B4-BE49-F238E27FC236}">
                <a16:creationId xmlns:a16="http://schemas.microsoft.com/office/drawing/2014/main" id="{35C205D6-A74C-4D82-AEEE-36A124C5D04A}"/>
              </a:ext>
            </a:extLst>
          </p:cNvPr>
          <p:cNvSpPr txBox="1"/>
          <p:nvPr/>
        </p:nvSpPr>
        <p:spPr>
          <a:xfrm>
            <a:off x="3440112" y="5814060"/>
            <a:ext cx="3478068" cy="307777"/>
          </a:xfrm>
          <a:prstGeom prst="rect">
            <a:avLst/>
          </a:prstGeom>
          <a:noFill/>
        </p:spPr>
        <p:txBody>
          <a:bodyPr wrap="none" rtlCol="0">
            <a:spAutoFit/>
          </a:bodyPr>
          <a:lstStyle/>
          <a:p>
            <a:r>
              <a:rPr lang="en-US" sz="1400" dirty="0">
                <a:latin typeface="Times New Roman" panose="02020603050405020304" pitchFamily="18" charset="0"/>
                <a:cs typeface="Times New Roman" panose="02020603050405020304" pitchFamily="18" charset="0"/>
              </a:rPr>
              <a:t>Mean Average Precision in the COCO dataset</a:t>
            </a:r>
          </a:p>
        </p:txBody>
      </p:sp>
      <p:sp>
        <p:nvSpPr>
          <p:cNvPr id="11" name="Rectangle 1">
            <a:extLst>
              <a:ext uri="{FF2B5EF4-FFF2-40B4-BE49-F238E27FC236}">
                <a16:creationId xmlns:a16="http://schemas.microsoft.com/office/drawing/2014/main" id="{33AD267E-3F71-4538-A63E-894B2E63D654}"/>
              </a:ext>
            </a:extLst>
          </p:cNvPr>
          <p:cNvSpPr txBox="1">
            <a:spLocks noChangeArrowheads="1"/>
          </p:cNvSpPr>
          <p:nvPr/>
        </p:nvSpPr>
        <p:spPr bwMode="auto">
          <a:xfrm>
            <a:off x="0" y="0"/>
            <a:ext cx="10080625" cy="685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28448" rIns="0" bIns="0" numCol="1" anchor="ctr" anchorCtr="0" compatLnSpc="1">
            <a:prstTxWarp prst="textNoShape">
              <a:avLst/>
            </a:prstTxWarp>
          </a:bodyPr>
          <a:lstStyle>
            <a:lvl1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kern="1200">
                <a:solidFill>
                  <a:srgbClr val="000000"/>
                </a:solidFill>
                <a:latin typeface="+mj-lt"/>
                <a:ea typeface="+mj-ea"/>
                <a:cs typeface="+mj-cs"/>
              </a:defRPr>
            </a:lvl1pPr>
            <a:lvl2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2pPr>
            <a:lvl3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3pPr>
            <a:lvl4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4pPr>
            <a:lvl5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5pPr>
            <a:lvl6pPr marL="25146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6pPr>
            <a:lvl7pPr marL="29718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7pPr>
            <a:lvl8pPr marL="34290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8pPr>
            <a:lvl9pPr marL="38862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9pPr>
          </a:lstStyle>
          <a:p>
            <a:pPr algn="l" eaLnBrk="1">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pPr>
            <a:r>
              <a:rPr lang="en-US" altLang="en-US" sz="3200" dirty="0">
                <a:latin typeface="Times New Roman" panose="02020603050405020304" pitchFamily="18" charset="0"/>
                <a:cs typeface="Times New Roman" panose="02020603050405020304" pitchFamily="18" charset="0"/>
              </a:rPr>
              <a:t>Why </a:t>
            </a:r>
            <a:r>
              <a:rPr lang="en-US" altLang="en-US" sz="3200" dirty="0" err="1">
                <a:latin typeface="Times New Roman" panose="02020603050405020304" pitchFamily="18" charset="0"/>
                <a:cs typeface="Times New Roman" panose="02020603050405020304" pitchFamily="18" charset="0"/>
              </a:rPr>
              <a:t>RetinaNet</a:t>
            </a:r>
            <a:r>
              <a:rPr lang="en-US" altLang="en-US" sz="3200"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20315297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
          <p:cNvSpPr txBox="1">
            <a:spLocks noChangeArrowheads="1"/>
          </p:cNvSpPr>
          <p:nvPr/>
        </p:nvSpPr>
        <p:spPr bwMode="auto">
          <a:xfrm>
            <a:off x="-13989" y="531813"/>
            <a:ext cx="10080625" cy="687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28448" rIns="0" bIns="0"/>
          <a:lstStyle>
            <a:lvl1pPr marL="457200" indent="-457200">
              <a:lnSpc>
                <a:spcPct val="9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3200">
                <a:solidFill>
                  <a:srgbClr val="000000"/>
                </a:solidFill>
                <a:latin typeface="Arial" panose="020B0604020202020204" pitchFamily="34" charset="0"/>
                <a:ea typeface="Noto Sans CJK SC Regular" charset="0"/>
                <a:cs typeface="Noto Sans CJK SC Regular" charset="0"/>
              </a:defRPr>
            </a:lvl1pPr>
            <a:lvl2pPr marL="1200150" indent="-457200">
              <a:lnSpc>
                <a:spcPct val="9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800">
                <a:solidFill>
                  <a:srgbClr val="000000"/>
                </a:solidFill>
                <a:latin typeface="Arial" panose="020B0604020202020204" pitchFamily="34" charset="0"/>
                <a:ea typeface="Noto Sans CJK SC Regular" charset="0"/>
                <a:cs typeface="Noto Sans CJK SC Regular" charset="0"/>
              </a:defRPr>
            </a:lvl2pPr>
            <a:lvl3pPr marL="1600200" indent="-457200">
              <a:lnSpc>
                <a:spcPct val="9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400">
                <a:solidFill>
                  <a:srgbClr val="000000"/>
                </a:solidFill>
                <a:latin typeface="Arial" panose="020B0604020202020204" pitchFamily="34" charset="0"/>
                <a:ea typeface="Noto Sans CJK SC Regular" charset="0"/>
                <a:cs typeface="Noto Sans CJK SC Regular" charset="0"/>
              </a:defRPr>
            </a:lvl3pPr>
            <a:lvl4pPr>
              <a:lnSpc>
                <a:spcPct val="9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4pPr>
            <a:lvl5pPr>
              <a:lnSpc>
                <a:spcPct val="9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5pPr>
            <a:lvl6pPr marL="25146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6pPr>
            <a:lvl7pPr marL="29718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7pPr>
            <a:lvl8pPr marL="34290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8pPr>
            <a:lvl9pPr marL="38862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9pPr>
          </a:lstStyle>
          <a:p>
            <a:pPr marL="0" indent="0" eaLnBrk="1">
              <a:spcBef>
                <a:spcPct val="0"/>
              </a:spcBef>
            </a:pPr>
            <a:endParaRPr lang="en-US" altLang="en-US" dirty="0"/>
          </a:p>
        </p:txBody>
      </p:sp>
      <p:sp>
        <p:nvSpPr>
          <p:cNvPr id="3073" name="Rectangle 1"/>
          <p:cNvSpPr>
            <a:spLocks noGrp="1" noChangeArrowheads="1"/>
          </p:cNvSpPr>
          <p:nvPr>
            <p:ph type="subTitle"/>
          </p:nvPr>
        </p:nvSpPr>
        <p:spPr>
          <a:xfrm>
            <a:off x="0" y="0"/>
            <a:ext cx="10080625" cy="685800"/>
          </a:xfrm>
        </p:spPr>
        <p:txBody>
          <a:bodyPr tIns="28448"/>
          <a:lstStyle/>
          <a:p>
            <a:pPr algn="l" eaLnBrk="1">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pPr>
            <a:r>
              <a:rPr lang="en-US" altLang="en-US" sz="3200" dirty="0">
                <a:latin typeface="Times New Roman" panose="02020603050405020304" pitchFamily="18" charset="0"/>
                <a:cs typeface="Times New Roman" panose="02020603050405020304" pitchFamily="18" charset="0"/>
              </a:rPr>
              <a:t>Dataset Description</a:t>
            </a:r>
          </a:p>
        </p:txBody>
      </p:sp>
      <p:sp>
        <p:nvSpPr>
          <p:cNvPr id="2" name="Date Placeholder 1"/>
          <p:cNvSpPr>
            <a:spLocks noGrp="1"/>
          </p:cNvSpPr>
          <p:nvPr>
            <p:ph type="dt" idx="10"/>
          </p:nvPr>
        </p:nvSpPr>
        <p:spPr/>
        <p:txBody>
          <a:bodyPr/>
          <a:lstStyle/>
          <a:p>
            <a:pPr>
              <a:defRPr/>
            </a:pPr>
            <a:fld id="{5E4F14A6-07DA-4067-851D-A87F8A5D4135}" type="datetime1">
              <a:rPr lang="el-GR" altLang="en-US" smtClean="0"/>
              <a:t>1/7/2021</a:t>
            </a:fld>
            <a:endParaRPr lang="en-US" altLang="en-US"/>
          </a:p>
        </p:txBody>
      </p:sp>
      <p:sp>
        <p:nvSpPr>
          <p:cNvPr id="3" name="Slide Number Placeholder 2"/>
          <p:cNvSpPr>
            <a:spLocks noGrp="1"/>
          </p:cNvSpPr>
          <p:nvPr>
            <p:ph type="sldNum" idx="12"/>
          </p:nvPr>
        </p:nvSpPr>
        <p:spPr/>
        <p:txBody>
          <a:bodyPr/>
          <a:lstStyle/>
          <a:p>
            <a:pPr>
              <a:defRPr/>
            </a:pPr>
            <a:fld id="{A14E5853-4A2F-4836-AD05-ECCC0E4103DA}" type="slidenum">
              <a:rPr lang="en-US" altLang="en-US" smtClean="0"/>
              <a:pPr>
                <a:defRPr/>
              </a:pPr>
              <a:t>28</a:t>
            </a:fld>
            <a:endParaRPr lang="en-US" altLang="en-US"/>
          </a:p>
        </p:txBody>
      </p:sp>
      <p:sp>
        <p:nvSpPr>
          <p:cNvPr id="4" name="Footer Placeholder 3"/>
          <p:cNvSpPr>
            <a:spLocks noGrp="1"/>
          </p:cNvSpPr>
          <p:nvPr>
            <p:ph type="ftr" idx="11"/>
          </p:nvPr>
        </p:nvSpPr>
        <p:spPr>
          <a:xfrm>
            <a:off x="2982912" y="7132637"/>
            <a:ext cx="4343400" cy="273051"/>
          </a:xfrm>
        </p:spPr>
        <p:txBody>
          <a:bodyPr/>
          <a:lstStyle/>
          <a:p>
            <a:pPr>
              <a:defRPr/>
            </a:pPr>
            <a:r>
              <a:rPr lang="el-GR" altLang="en-US" dirty="0"/>
              <a:t>Εργαστήριο Ψηφιακής Επεξεργασίας </a:t>
            </a:r>
            <a:r>
              <a:rPr lang="el-GR" altLang="en-US" dirty="0" err="1"/>
              <a:t>Σηµάτων</a:t>
            </a:r>
            <a:r>
              <a:rPr lang="el-GR" altLang="en-US" dirty="0"/>
              <a:t> και Εικόνας</a:t>
            </a:r>
            <a:endParaRPr lang="en-US" altLang="en-US" dirty="0"/>
          </a:p>
        </p:txBody>
      </p:sp>
      <p:sp>
        <p:nvSpPr>
          <p:cNvPr id="5" name="TextBox 4">
            <a:extLst>
              <a:ext uri="{FF2B5EF4-FFF2-40B4-BE49-F238E27FC236}">
                <a16:creationId xmlns:a16="http://schemas.microsoft.com/office/drawing/2014/main" id="{9D6B7C95-7824-4425-9A31-2B0C292303D8}"/>
              </a:ext>
            </a:extLst>
          </p:cNvPr>
          <p:cNvSpPr txBox="1"/>
          <p:nvPr/>
        </p:nvSpPr>
        <p:spPr>
          <a:xfrm>
            <a:off x="606723" y="808037"/>
            <a:ext cx="8839200" cy="4801314"/>
          </a:xfrm>
          <a:prstGeom prst="rect">
            <a:avLst/>
          </a:prstGeom>
          <a:noFill/>
        </p:spPr>
        <p:txBody>
          <a:bodyPr wrap="square" rtlCol="0">
            <a:spAutoFit/>
          </a:bodyPr>
          <a:lstStyle/>
          <a:p>
            <a:endParaRPr lang="en-US"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Name: </a:t>
            </a:r>
            <a:r>
              <a:rPr lang="en-US" i="1" dirty="0">
                <a:latin typeface="Times New Roman" panose="02020603050405020304" pitchFamily="18" charset="0"/>
                <a:cs typeface="Times New Roman" panose="02020603050405020304" pitchFamily="18" charset="0"/>
              </a:rPr>
              <a:t>Stanford Drone Dataset.</a:t>
            </a:r>
          </a:p>
          <a:p>
            <a:endParaRPr lang="en-US" i="1"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Training annotations:</a:t>
            </a:r>
          </a:p>
          <a:p>
            <a:pPr marL="342900" indent="-342900">
              <a:buAutoNum type="arabicParenR"/>
            </a:pPr>
            <a:r>
              <a:rPr lang="en-US" dirty="0">
                <a:solidFill>
                  <a:srgbClr val="FF0000"/>
                </a:solidFill>
                <a:latin typeface="Times New Roman" panose="02020603050405020304" pitchFamily="18" charset="0"/>
                <a:cs typeface="Times New Roman" panose="02020603050405020304" pitchFamily="18" charset="0"/>
              </a:rPr>
              <a:t>Person (22673)</a:t>
            </a:r>
          </a:p>
          <a:p>
            <a:pPr marL="342900" indent="-342900">
              <a:buAutoNum type="arabicParenR"/>
            </a:pPr>
            <a:r>
              <a:rPr lang="en-US" dirty="0">
                <a:solidFill>
                  <a:srgbClr val="FF0000"/>
                </a:solidFill>
                <a:latin typeface="Times New Roman" panose="02020603050405020304" pitchFamily="18" charset="0"/>
                <a:cs typeface="Times New Roman" panose="02020603050405020304" pitchFamily="18" charset="0"/>
              </a:rPr>
              <a:t>Biker (11479)</a:t>
            </a:r>
          </a:p>
          <a:p>
            <a:pPr marL="342900" indent="-342900">
              <a:buAutoNum type="arabicParenR"/>
            </a:pPr>
            <a:r>
              <a:rPr lang="en-US" dirty="0">
                <a:solidFill>
                  <a:srgbClr val="FF0000"/>
                </a:solidFill>
                <a:latin typeface="Times New Roman" panose="02020603050405020304" pitchFamily="18" charset="0"/>
                <a:cs typeface="Times New Roman" panose="02020603050405020304" pitchFamily="18" charset="0"/>
              </a:rPr>
              <a:t>Car (1512)</a:t>
            </a:r>
          </a:p>
          <a:p>
            <a:pPr marL="342900" indent="-342900">
              <a:buAutoNum type="arabicParenR"/>
            </a:pPr>
            <a:r>
              <a:rPr lang="en-US" dirty="0">
                <a:solidFill>
                  <a:srgbClr val="FF0000"/>
                </a:solidFill>
                <a:latin typeface="Times New Roman" panose="02020603050405020304" pitchFamily="18" charset="0"/>
                <a:cs typeface="Times New Roman" panose="02020603050405020304" pitchFamily="18" charset="0"/>
              </a:rPr>
              <a:t>Bus (101)</a:t>
            </a:r>
          </a:p>
          <a:p>
            <a:endParaRPr lang="en-US" b="1"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Dataset Format:</a:t>
            </a:r>
            <a:r>
              <a:rPr lang="en-US" dirty="0">
                <a:latin typeface="Times New Roman" panose="02020603050405020304" pitchFamily="18" charset="0"/>
                <a:cs typeface="Times New Roman" panose="02020603050405020304" pitchFamily="18" charset="0"/>
              </a:rPr>
              <a:t> Pascal VOC (path/to/image/, x1, y1, x2, y2, </a:t>
            </a:r>
            <a:r>
              <a:rPr lang="en-US" dirty="0" err="1">
                <a:latin typeface="Times New Roman" panose="02020603050405020304" pitchFamily="18" charset="0"/>
                <a:cs typeface="Times New Roman" panose="02020603050405020304" pitchFamily="18" charset="0"/>
              </a:rPr>
              <a:t>class_name</a:t>
            </a:r>
            <a:r>
              <a:rPr lang="en-US" dirty="0">
                <a:latin typeface="Times New Roman" panose="02020603050405020304" pitchFamily="18" charset="0"/>
                <a:cs typeface="Times New Roman" panose="02020603050405020304" pitchFamily="18" charset="0"/>
              </a:rPr>
              <a:t>).</a:t>
            </a:r>
          </a:p>
          <a:p>
            <a:endParaRPr lang="en-US" b="1"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Test annotations:</a:t>
            </a:r>
          </a:p>
          <a:p>
            <a:pPr marL="342900" indent="-342900">
              <a:buAutoNum type="arabicParenR"/>
            </a:pPr>
            <a:r>
              <a:rPr lang="en-US" dirty="0">
                <a:solidFill>
                  <a:srgbClr val="FF0000"/>
                </a:solidFill>
                <a:latin typeface="Times New Roman" panose="02020603050405020304" pitchFamily="18" charset="0"/>
                <a:cs typeface="Times New Roman" panose="02020603050405020304" pitchFamily="18" charset="0"/>
              </a:rPr>
              <a:t>Person (5558)</a:t>
            </a:r>
          </a:p>
          <a:p>
            <a:pPr marL="342900" indent="-342900">
              <a:buAutoNum type="arabicParenR"/>
            </a:pPr>
            <a:r>
              <a:rPr lang="en-US" dirty="0">
                <a:solidFill>
                  <a:srgbClr val="FF0000"/>
                </a:solidFill>
                <a:latin typeface="Times New Roman" panose="02020603050405020304" pitchFamily="18" charset="0"/>
                <a:cs typeface="Times New Roman" panose="02020603050405020304" pitchFamily="18" charset="0"/>
              </a:rPr>
              <a:t>Biker (1204)</a:t>
            </a:r>
          </a:p>
          <a:p>
            <a:pPr marL="342900" indent="-342900">
              <a:buAutoNum type="arabicParenR"/>
            </a:pPr>
            <a:r>
              <a:rPr lang="en-US" dirty="0">
                <a:solidFill>
                  <a:srgbClr val="FF0000"/>
                </a:solidFill>
                <a:latin typeface="Times New Roman" panose="02020603050405020304" pitchFamily="18" charset="0"/>
                <a:cs typeface="Times New Roman" panose="02020603050405020304" pitchFamily="18" charset="0"/>
              </a:rPr>
              <a:t>Car (71)</a:t>
            </a:r>
          </a:p>
          <a:p>
            <a:pPr marL="342900" indent="-342900">
              <a:buAutoNum type="arabicParenR"/>
            </a:pPr>
            <a:r>
              <a:rPr lang="en-US" dirty="0">
                <a:solidFill>
                  <a:srgbClr val="FF0000"/>
                </a:solidFill>
                <a:latin typeface="Times New Roman" panose="02020603050405020304" pitchFamily="18" charset="0"/>
                <a:cs typeface="Times New Roman" panose="02020603050405020304" pitchFamily="18" charset="0"/>
              </a:rPr>
              <a:t>Bus (34)</a:t>
            </a: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77846341"/>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
          <p:cNvSpPr txBox="1">
            <a:spLocks noChangeArrowheads="1"/>
          </p:cNvSpPr>
          <p:nvPr/>
        </p:nvSpPr>
        <p:spPr bwMode="auto">
          <a:xfrm>
            <a:off x="-13989" y="531813"/>
            <a:ext cx="10080625" cy="687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28448" rIns="0" bIns="0"/>
          <a:lstStyle>
            <a:lvl1pPr marL="457200" indent="-457200">
              <a:lnSpc>
                <a:spcPct val="9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3200">
                <a:solidFill>
                  <a:srgbClr val="000000"/>
                </a:solidFill>
                <a:latin typeface="Arial" panose="020B0604020202020204" pitchFamily="34" charset="0"/>
                <a:ea typeface="Noto Sans CJK SC Regular" charset="0"/>
                <a:cs typeface="Noto Sans CJK SC Regular" charset="0"/>
              </a:defRPr>
            </a:lvl1pPr>
            <a:lvl2pPr marL="1200150" indent="-457200">
              <a:lnSpc>
                <a:spcPct val="9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800">
                <a:solidFill>
                  <a:srgbClr val="000000"/>
                </a:solidFill>
                <a:latin typeface="Arial" panose="020B0604020202020204" pitchFamily="34" charset="0"/>
                <a:ea typeface="Noto Sans CJK SC Regular" charset="0"/>
                <a:cs typeface="Noto Sans CJK SC Regular" charset="0"/>
              </a:defRPr>
            </a:lvl2pPr>
            <a:lvl3pPr marL="1600200" indent="-457200">
              <a:lnSpc>
                <a:spcPct val="9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400">
                <a:solidFill>
                  <a:srgbClr val="000000"/>
                </a:solidFill>
                <a:latin typeface="Arial" panose="020B0604020202020204" pitchFamily="34" charset="0"/>
                <a:ea typeface="Noto Sans CJK SC Regular" charset="0"/>
                <a:cs typeface="Noto Sans CJK SC Regular" charset="0"/>
              </a:defRPr>
            </a:lvl3pPr>
            <a:lvl4pPr>
              <a:lnSpc>
                <a:spcPct val="9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4pPr>
            <a:lvl5pPr>
              <a:lnSpc>
                <a:spcPct val="9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5pPr>
            <a:lvl6pPr marL="25146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6pPr>
            <a:lvl7pPr marL="29718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7pPr>
            <a:lvl8pPr marL="34290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8pPr>
            <a:lvl9pPr marL="38862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9pPr>
          </a:lstStyle>
          <a:p>
            <a:pPr marL="0" indent="0" eaLnBrk="1">
              <a:spcBef>
                <a:spcPct val="0"/>
              </a:spcBef>
            </a:pPr>
            <a:endParaRPr lang="en-US" altLang="en-US" dirty="0"/>
          </a:p>
        </p:txBody>
      </p:sp>
      <p:sp>
        <p:nvSpPr>
          <p:cNvPr id="3073" name="Rectangle 1"/>
          <p:cNvSpPr>
            <a:spLocks noGrp="1" noChangeArrowheads="1"/>
          </p:cNvSpPr>
          <p:nvPr>
            <p:ph type="subTitle"/>
          </p:nvPr>
        </p:nvSpPr>
        <p:spPr>
          <a:xfrm>
            <a:off x="0" y="0"/>
            <a:ext cx="10080625" cy="685800"/>
          </a:xfrm>
        </p:spPr>
        <p:txBody>
          <a:bodyPr tIns="28448"/>
          <a:lstStyle/>
          <a:p>
            <a:pPr algn="l" eaLnBrk="1">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pPr>
            <a:r>
              <a:rPr lang="en-US" altLang="en-US" sz="3200" dirty="0">
                <a:latin typeface="Times New Roman" panose="02020603050405020304" pitchFamily="18" charset="0"/>
                <a:cs typeface="Times New Roman" panose="02020603050405020304" pitchFamily="18" charset="0"/>
              </a:rPr>
              <a:t>Image Example</a:t>
            </a:r>
          </a:p>
        </p:txBody>
      </p:sp>
      <p:sp>
        <p:nvSpPr>
          <p:cNvPr id="2" name="Date Placeholder 1"/>
          <p:cNvSpPr>
            <a:spLocks noGrp="1"/>
          </p:cNvSpPr>
          <p:nvPr>
            <p:ph type="dt" idx="10"/>
          </p:nvPr>
        </p:nvSpPr>
        <p:spPr/>
        <p:txBody>
          <a:bodyPr/>
          <a:lstStyle/>
          <a:p>
            <a:pPr>
              <a:defRPr/>
            </a:pPr>
            <a:fld id="{5E4F14A6-07DA-4067-851D-A87F8A5D4135}" type="datetime1">
              <a:rPr lang="el-GR" altLang="en-US" smtClean="0"/>
              <a:t>1/7/2021</a:t>
            </a:fld>
            <a:endParaRPr lang="en-US" altLang="en-US"/>
          </a:p>
        </p:txBody>
      </p:sp>
      <p:sp>
        <p:nvSpPr>
          <p:cNvPr id="3" name="Slide Number Placeholder 2"/>
          <p:cNvSpPr>
            <a:spLocks noGrp="1"/>
          </p:cNvSpPr>
          <p:nvPr>
            <p:ph type="sldNum" idx="12"/>
          </p:nvPr>
        </p:nvSpPr>
        <p:spPr/>
        <p:txBody>
          <a:bodyPr/>
          <a:lstStyle/>
          <a:p>
            <a:pPr>
              <a:defRPr/>
            </a:pPr>
            <a:fld id="{A14E5853-4A2F-4836-AD05-ECCC0E4103DA}" type="slidenum">
              <a:rPr lang="en-US" altLang="en-US" smtClean="0"/>
              <a:pPr>
                <a:defRPr/>
              </a:pPr>
              <a:t>29</a:t>
            </a:fld>
            <a:endParaRPr lang="en-US" altLang="en-US"/>
          </a:p>
        </p:txBody>
      </p:sp>
      <p:sp>
        <p:nvSpPr>
          <p:cNvPr id="4" name="Footer Placeholder 3"/>
          <p:cNvSpPr>
            <a:spLocks noGrp="1"/>
          </p:cNvSpPr>
          <p:nvPr>
            <p:ph type="ftr" idx="11"/>
          </p:nvPr>
        </p:nvSpPr>
        <p:spPr>
          <a:xfrm>
            <a:off x="2982912" y="7132637"/>
            <a:ext cx="4343400" cy="273051"/>
          </a:xfrm>
        </p:spPr>
        <p:txBody>
          <a:bodyPr/>
          <a:lstStyle/>
          <a:p>
            <a:pPr>
              <a:defRPr/>
            </a:pPr>
            <a:r>
              <a:rPr lang="el-GR" altLang="en-US" dirty="0"/>
              <a:t>Εργαστήριο Ψηφιακής Επεξεργασίας </a:t>
            </a:r>
            <a:r>
              <a:rPr lang="el-GR" altLang="en-US" dirty="0" err="1"/>
              <a:t>Σηµάτων</a:t>
            </a:r>
            <a:r>
              <a:rPr lang="el-GR" altLang="en-US" dirty="0"/>
              <a:t> και Εικόνας</a:t>
            </a:r>
            <a:endParaRPr lang="en-US" altLang="en-US" dirty="0"/>
          </a:p>
        </p:txBody>
      </p:sp>
      <p:pic>
        <p:nvPicPr>
          <p:cNvPr id="6" name="Εικόνα 5">
            <a:extLst>
              <a:ext uri="{FF2B5EF4-FFF2-40B4-BE49-F238E27FC236}">
                <a16:creationId xmlns:a16="http://schemas.microsoft.com/office/drawing/2014/main" id="{837BE378-0625-43B4-9938-9F59DBB945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7912" y="685800"/>
            <a:ext cx="7543800" cy="5757577"/>
          </a:xfrm>
          <a:prstGeom prst="rect">
            <a:avLst/>
          </a:prstGeom>
        </p:spPr>
      </p:pic>
    </p:spTree>
    <p:extLst>
      <p:ext uri="{BB962C8B-B14F-4D97-AF65-F5344CB8AC3E}">
        <p14:creationId xmlns:p14="http://schemas.microsoft.com/office/powerpoint/2010/main" val="512868529"/>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
          <p:cNvSpPr txBox="1">
            <a:spLocks noChangeArrowheads="1"/>
          </p:cNvSpPr>
          <p:nvPr/>
        </p:nvSpPr>
        <p:spPr bwMode="auto">
          <a:xfrm>
            <a:off x="0" y="685800"/>
            <a:ext cx="10080625" cy="687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28448" rIns="0" bIns="0"/>
          <a:lstStyle>
            <a:lvl1pPr marL="457200" indent="-457200">
              <a:lnSpc>
                <a:spcPct val="9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3200">
                <a:solidFill>
                  <a:srgbClr val="000000"/>
                </a:solidFill>
                <a:latin typeface="Arial" panose="020B0604020202020204" pitchFamily="34" charset="0"/>
                <a:ea typeface="Noto Sans CJK SC Regular" charset="0"/>
                <a:cs typeface="Noto Sans CJK SC Regular" charset="0"/>
              </a:defRPr>
            </a:lvl1pPr>
            <a:lvl2pPr marL="1200150" indent="-457200">
              <a:lnSpc>
                <a:spcPct val="9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800">
                <a:solidFill>
                  <a:srgbClr val="000000"/>
                </a:solidFill>
                <a:latin typeface="Arial" panose="020B0604020202020204" pitchFamily="34" charset="0"/>
                <a:ea typeface="Noto Sans CJK SC Regular" charset="0"/>
                <a:cs typeface="Noto Sans CJK SC Regular" charset="0"/>
              </a:defRPr>
            </a:lvl2pPr>
            <a:lvl3pPr marL="1600200" indent="-457200">
              <a:lnSpc>
                <a:spcPct val="9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400">
                <a:solidFill>
                  <a:srgbClr val="000000"/>
                </a:solidFill>
                <a:latin typeface="Arial" panose="020B0604020202020204" pitchFamily="34" charset="0"/>
                <a:ea typeface="Noto Sans CJK SC Regular" charset="0"/>
                <a:cs typeface="Noto Sans CJK SC Regular" charset="0"/>
              </a:defRPr>
            </a:lvl3pPr>
            <a:lvl4pPr>
              <a:lnSpc>
                <a:spcPct val="9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4pPr>
            <a:lvl5pPr>
              <a:lnSpc>
                <a:spcPct val="9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5pPr>
            <a:lvl6pPr marL="25146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6pPr>
            <a:lvl7pPr marL="29718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7pPr>
            <a:lvl8pPr marL="34290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8pPr>
            <a:lvl9pPr marL="38862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9pPr>
          </a:lstStyle>
          <a:p>
            <a:pPr marL="0" indent="0" eaLnBrk="1">
              <a:spcBef>
                <a:spcPct val="0"/>
              </a:spcBef>
            </a:pPr>
            <a:endParaRPr lang="en-US" altLang="en-US" dirty="0"/>
          </a:p>
        </p:txBody>
      </p:sp>
      <p:sp>
        <p:nvSpPr>
          <p:cNvPr id="3073" name="Rectangle 1"/>
          <p:cNvSpPr>
            <a:spLocks noGrp="1" noChangeArrowheads="1"/>
          </p:cNvSpPr>
          <p:nvPr>
            <p:ph type="subTitle"/>
          </p:nvPr>
        </p:nvSpPr>
        <p:spPr>
          <a:xfrm>
            <a:off x="0" y="0"/>
            <a:ext cx="10080625" cy="685800"/>
          </a:xfrm>
        </p:spPr>
        <p:txBody>
          <a:bodyPr tIns="28448"/>
          <a:lstStyle/>
          <a:p>
            <a:pPr algn="l" eaLnBrk="1">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pPr>
            <a:endParaRPr lang="en-US" altLang="en-US" sz="3200" dirty="0">
              <a:latin typeface="Times New Roman" panose="02020603050405020304" pitchFamily="18" charset="0"/>
              <a:cs typeface="Times New Roman" panose="02020603050405020304" pitchFamily="18" charset="0"/>
            </a:endParaRPr>
          </a:p>
        </p:txBody>
      </p:sp>
      <p:sp>
        <p:nvSpPr>
          <p:cNvPr id="2" name="Date Placeholder 1"/>
          <p:cNvSpPr>
            <a:spLocks noGrp="1"/>
          </p:cNvSpPr>
          <p:nvPr>
            <p:ph type="dt" idx="10"/>
          </p:nvPr>
        </p:nvSpPr>
        <p:spPr/>
        <p:txBody>
          <a:bodyPr/>
          <a:lstStyle/>
          <a:p>
            <a:pPr>
              <a:defRPr/>
            </a:pPr>
            <a:fld id="{5E4F14A6-07DA-4067-851D-A87F8A5D4135}" type="datetime1">
              <a:rPr lang="el-GR" altLang="en-US" smtClean="0"/>
              <a:t>1/7/2021</a:t>
            </a:fld>
            <a:endParaRPr lang="en-US" altLang="en-US"/>
          </a:p>
        </p:txBody>
      </p:sp>
      <p:sp>
        <p:nvSpPr>
          <p:cNvPr id="3" name="Slide Number Placeholder 2"/>
          <p:cNvSpPr>
            <a:spLocks noGrp="1"/>
          </p:cNvSpPr>
          <p:nvPr>
            <p:ph type="sldNum" idx="12"/>
          </p:nvPr>
        </p:nvSpPr>
        <p:spPr/>
        <p:txBody>
          <a:bodyPr/>
          <a:lstStyle/>
          <a:p>
            <a:pPr>
              <a:defRPr/>
            </a:pPr>
            <a:fld id="{A14E5853-4A2F-4836-AD05-ECCC0E4103DA}" type="slidenum">
              <a:rPr lang="en-US" altLang="en-US" smtClean="0"/>
              <a:pPr>
                <a:defRPr/>
              </a:pPr>
              <a:t>3</a:t>
            </a:fld>
            <a:endParaRPr lang="en-US" altLang="en-US"/>
          </a:p>
        </p:txBody>
      </p:sp>
      <p:sp>
        <p:nvSpPr>
          <p:cNvPr id="4" name="Footer Placeholder 3"/>
          <p:cNvSpPr>
            <a:spLocks noGrp="1"/>
          </p:cNvSpPr>
          <p:nvPr>
            <p:ph type="ftr" idx="11"/>
          </p:nvPr>
        </p:nvSpPr>
        <p:spPr>
          <a:xfrm>
            <a:off x="2982912" y="7132637"/>
            <a:ext cx="4343400" cy="273051"/>
          </a:xfrm>
        </p:spPr>
        <p:txBody>
          <a:bodyPr/>
          <a:lstStyle/>
          <a:p>
            <a:pPr>
              <a:defRPr/>
            </a:pPr>
            <a:r>
              <a:rPr lang="el-GR" altLang="en-US" dirty="0"/>
              <a:t>Εργαστήριο Ψηφιακής Επεξεργασίας </a:t>
            </a:r>
            <a:r>
              <a:rPr lang="el-GR" altLang="en-US" dirty="0" err="1"/>
              <a:t>Σηµάτων</a:t>
            </a:r>
            <a:r>
              <a:rPr lang="el-GR" altLang="en-US" dirty="0"/>
              <a:t> και Εικόνας</a:t>
            </a:r>
            <a:endParaRPr lang="en-US" altLang="en-US" dirty="0"/>
          </a:p>
        </p:txBody>
      </p:sp>
      <p:sp>
        <p:nvSpPr>
          <p:cNvPr id="5" name="TextBox 4">
            <a:extLst>
              <a:ext uri="{FF2B5EF4-FFF2-40B4-BE49-F238E27FC236}">
                <a16:creationId xmlns:a16="http://schemas.microsoft.com/office/drawing/2014/main" id="{ED365629-2D5A-482B-B708-ADEAB170BA9D}"/>
              </a:ext>
            </a:extLst>
          </p:cNvPr>
          <p:cNvSpPr txBox="1"/>
          <p:nvPr/>
        </p:nvSpPr>
        <p:spPr>
          <a:xfrm>
            <a:off x="752474" y="3887331"/>
            <a:ext cx="8575674" cy="2800767"/>
          </a:xfrm>
          <a:prstGeom prst="rect">
            <a:avLst/>
          </a:prstGeom>
          <a:noFill/>
        </p:spPr>
        <p:txBody>
          <a:bodyPr wrap="square" rtlCol="0">
            <a:spAutoFit/>
          </a:bodyPr>
          <a:lstStyle/>
          <a:p>
            <a:r>
              <a:rPr lang="en-US" sz="1600" b="1" dirty="0">
                <a:latin typeface="Times New Roman" panose="02020603050405020304" pitchFamily="18" charset="0"/>
                <a:cs typeface="Times New Roman" panose="02020603050405020304" pitchFamily="18" charset="0"/>
              </a:rPr>
              <a:t>General Idea: </a:t>
            </a:r>
            <a:r>
              <a:rPr lang="en-US" sz="1600" dirty="0">
                <a:latin typeface="Times New Roman" panose="02020603050405020304" pitchFamily="18" charset="0"/>
                <a:cs typeface="Times New Roman" panose="02020603050405020304" pitchFamily="18" charset="0"/>
              </a:rPr>
              <a:t>Object detection = localization + classification.</a:t>
            </a:r>
            <a:endParaRPr lang="en-US" sz="1600" b="1" dirty="0">
              <a:latin typeface="Times New Roman" panose="02020603050405020304" pitchFamily="18" charset="0"/>
              <a:cs typeface="Times New Roman" panose="02020603050405020304" pitchFamily="18" charset="0"/>
            </a:endParaRPr>
          </a:p>
          <a:p>
            <a:endParaRPr lang="en-US" sz="1600" b="1" dirty="0">
              <a:latin typeface="Times New Roman" panose="02020603050405020304" pitchFamily="18" charset="0"/>
              <a:cs typeface="Times New Roman" panose="02020603050405020304" pitchFamily="18" charset="0"/>
            </a:endParaRPr>
          </a:p>
          <a:p>
            <a:r>
              <a:rPr lang="en-US" sz="1600" b="1" dirty="0">
                <a:latin typeface="Times New Roman" panose="02020603050405020304" pitchFamily="18" charset="0"/>
                <a:cs typeface="Times New Roman" panose="02020603050405020304" pitchFamily="18" charset="0"/>
              </a:rPr>
              <a:t>Two Stage detectors:</a:t>
            </a:r>
            <a:r>
              <a:rPr lang="en-US" sz="1600" dirty="0">
                <a:latin typeface="Times New Roman" panose="02020603050405020304" pitchFamily="18" charset="0"/>
                <a:cs typeface="Times New Roman" panose="02020603050405020304" pitchFamily="18" charset="0"/>
              </a:rPr>
              <a:t> First stage generates a sparse set of candidate proposals that should contain  all objects while filtering out the majority of negative locations. Second stage classifies the proposals into classes. Well known architectures are R-CNN, Fast/er R-CNN.</a:t>
            </a:r>
          </a:p>
          <a:p>
            <a:endParaRPr lang="en-US" sz="1600" b="1" dirty="0">
              <a:latin typeface="Times New Roman" panose="02020603050405020304" pitchFamily="18" charset="0"/>
              <a:cs typeface="Times New Roman" panose="02020603050405020304" pitchFamily="18" charset="0"/>
            </a:endParaRPr>
          </a:p>
          <a:p>
            <a:endParaRPr lang="en-US" sz="1600" b="1" dirty="0">
              <a:latin typeface="Times New Roman" panose="02020603050405020304" pitchFamily="18" charset="0"/>
              <a:cs typeface="Times New Roman" panose="02020603050405020304" pitchFamily="18" charset="0"/>
            </a:endParaRPr>
          </a:p>
          <a:p>
            <a:r>
              <a:rPr lang="en-US" sz="1600" b="1" dirty="0">
                <a:latin typeface="Times New Roman" panose="02020603050405020304" pitchFamily="18" charset="0"/>
                <a:cs typeface="Times New Roman" panose="02020603050405020304" pitchFamily="18" charset="0"/>
              </a:rPr>
              <a:t>Single Stage detectors: </a:t>
            </a:r>
            <a:r>
              <a:rPr lang="en-US" sz="1600" dirty="0">
                <a:latin typeface="Times New Roman" panose="02020603050405020304" pitchFamily="18" charset="0"/>
                <a:cs typeface="Times New Roman" panose="02020603050405020304" pitchFamily="18" charset="0"/>
              </a:rPr>
              <a:t>Requires a single pass through the Neural Network and predicts all the bounding boxes in one go. They have been tuned for speed, but their accuracy trails that of two stage methods. Well known architectures are YOLO and </a:t>
            </a:r>
            <a:r>
              <a:rPr lang="en-US" sz="1600" dirty="0" err="1">
                <a:latin typeface="Times New Roman" panose="02020603050405020304" pitchFamily="18" charset="0"/>
                <a:cs typeface="Times New Roman" panose="02020603050405020304" pitchFamily="18" charset="0"/>
              </a:rPr>
              <a:t>RetinaNet</a:t>
            </a:r>
            <a:r>
              <a:rPr lang="en-US" sz="1600" dirty="0">
                <a:latin typeface="Times New Roman" panose="02020603050405020304" pitchFamily="18" charset="0"/>
                <a:cs typeface="Times New Roman" panose="02020603050405020304" pitchFamily="18" charset="0"/>
              </a:rPr>
              <a:t>.</a:t>
            </a:r>
          </a:p>
          <a:p>
            <a:endParaRPr lang="en-US" sz="1600" b="1"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CEF47866-AAA6-4444-8F8A-0C3D046595D0}"/>
              </a:ext>
            </a:extLst>
          </p:cNvPr>
          <p:cNvSpPr txBox="1"/>
          <p:nvPr/>
        </p:nvSpPr>
        <p:spPr>
          <a:xfrm>
            <a:off x="3973512" y="6401139"/>
            <a:ext cx="2362200" cy="338554"/>
          </a:xfrm>
          <a:prstGeom prst="rect">
            <a:avLst/>
          </a:prstGeom>
          <a:noFill/>
        </p:spPr>
        <p:txBody>
          <a:bodyPr wrap="square" rtlCol="0">
            <a:spAutoFit/>
          </a:bodyPr>
          <a:lstStyle/>
          <a:p>
            <a:endParaRPr lang="en-US" sz="1600" i="1" dirty="0">
              <a:latin typeface="Times New Roman" panose="02020603050405020304" pitchFamily="18" charset="0"/>
              <a:cs typeface="Times New Roman" panose="02020603050405020304" pitchFamily="18" charset="0"/>
            </a:endParaRPr>
          </a:p>
        </p:txBody>
      </p:sp>
      <p:sp>
        <p:nvSpPr>
          <p:cNvPr id="9" name="タイトル 8">
            <a:extLst>
              <a:ext uri="{FF2B5EF4-FFF2-40B4-BE49-F238E27FC236}">
                <a16:creationId xmlns:a16="http://schemas.microsoft.com/office/drawing/2014/main" id="{D94F2E2D-C1AC-4951-8F35-95D7123BD7ED}"/>
              </a:ext>
            </a:extLst>
          </p:cNvPr>
          <p:cNvSpPr txBox="1">
            <a:spLocks/>
          </p:cNvSpPr>
          <p:nvPr/>
        </p:nvSpPr>
        <p:spPr bwMode="auto">
          <a:xfrm>
            <a:off x="-1" y="-31508"/>
            <a:ext cx="10080625" cy="750083"/>
          </a:xfrm>
          <a:prstGeom prst="rect">
            <a:avLst/>
          </a:prstGeom>
          <a:solidFill>
            <a:srgbClr val="00B0F0"/>
          </a:solidFill>
          <a:ln>
            <a:noFill/>
          </a:ln>
          <a:effectLst/>
          <a:extLs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normAutofit/>
          </a:bodyPr>
          <a:lstStyle>
            <a:lvl1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kern="1200">
                <a:solidFill>
                  <a:srgbClr val="000000"/>
                </a:solidFill>
                <a:latin typeface="+mj-lt"/>
                <a:ea typeface="+mj-ea"/>
                <a:cs typeface="+mj-cs"/>
              </a:defRPr>
            </a:lvl1pPr>
            <a:lvl2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2pPr>
            <a:lvl3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3pPr>
            <a:lvl4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4pPr>
            <a:lvl5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5pPr>
            <a:lvl6pPr marL="25146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6pPr>
            <a:lvl7pPr marL="29718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7pPr>
            <a:lvl8pPr marL="34290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8pPr>
            <a:lvl9pPr marL="38862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9pPr>
          </a:lstStyle>
          <a:p>
            <a:r>
              <a:rPr kumimoji="1" lang="en-US" altLang="ja-JP" sz="2400" i="1" spc="300" dirty="0">
                <a:solidFill>
                  <a:schemeClr val="bg1"/>
                </a:solidFill>
                <a:latin typeface="Times New Roman" panose="02020603050405020304" pitchFamily="18" charset="0"/>
                <a:cs typeface="Times New Roman" panose="02020603050405020304" pitchFamily="18" charset="0"/>
              </a:rPr>
              <a:t>Object Detection</a:t>
            </a:r>
            <a:endParaRPr kumimoji="1" lang="ja-JP" altLang="en-US" sz="2400" i="1" spc="300" dirty="0">
              <a:solidFill>
                <a:schemeClr val="bg1"/>
              </a:solidFill>
              <a:latin typeface="Times New Roman" panose="02020603050405020304" pitchFamily="18" charset="0"/>
              <a:cs typeface="Times New Roman" panose="02020603050405020304" pitchFamily="18" charset="0"/>
            </a:endParaRPr>
          </a:p>
        </p:txBody>
      </p:sp>
      <p:pic>
        <p:nvPicPr>
          <p:cNvPr id="7" name="Εικόνα 6">
            <a:extLst>
              <a:ext uri="{FF2B5EF4-FFF2-40B4-BE49-F238E27FC236}">
                <a16:creationId xmlns:a16="http://schemas.microsoft.com/office/drawing/2014/main" id="{40A7FF2B-4544-4E93-9ABF-86258F7EBE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2186" y="1223507"/>
            <a:ext cx="8096250" cy="2509837"/>
          </a:xfrm>
          <a:prstGeom prst="rect">
            <a:avLst/>
          </a:prstGeom>
        </p:spPr>
      </p:pic>
    </p:spTree>
    <p:extLst>
      <p:ext uri="{BB962C8B-B14F-4D97-AF65-F5344CB8AC3E}">
        <p14:creationId xmlns:p14="http://schemas.microsoft.com/office/powerpoint/2010/main" val="3341862906"/>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
          <p:cNvSpPr txBox="1">
            <a:spLocks noChangeArrowheads="1"/>
          </p:cNvSpPr>
          <p:nvPr/>
        </p:nvSpPr>
        <p:spPr bwMode="auto">
          <a:xfrm>
            <a:off x="-293688" y="430253"/>
            <a:ext cx="10080625" cy="687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28448" rIns="0" bIns="0"/>
          <a:lstStyle>
            <a:lvl1pPr marL="457200" indent="-457200">
              <a:lnSpc>
                <a:spcPct val="9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3200">
                <a:solidFill>
                  <a:srgbClr val="000000"/>
                </a:solidFill>
                <a:latin typeface="Arial" panose="020B0604020202020204" pitchFamily="34" charset="0"/>
                <a:ea typeface="Noto Sans CJK SC Regular" charset="0"/>
                <a:cs typeface="Noto Sans CJK SC Regular" charset="0"/>
              </a:defRPr>
            </a:lvl1pPr>
            <a:lvl2pPr marL="1200150" indent="-457200">
              <a:lnSpc>
                <a:spcPct val="9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800">
                <a:solidFill>
                  <a:srgbClr val="000000"/>
                </a:solidFill>
                <a:latin typeface="Arial" panose="020B0604020202020204" pitchFamily="34" charset="0"/>
                <a:ea typeface="Noto Sans CJK SC Regular" charset="0"/>
                <a:cs typeface="Noto Sans CJK SC Regular" charset="0"/>
              </a:defRPr>
            </a:lvl2pPr>
            <a:lvl3pPr marL="1600200" indent="-457200">
              <a:lnSpc>
                <a:spcPct val="9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400">
                <a:solidFill>
                  <a:srgbClr val="000000"/>
                </a:solidFill>
                <a:latin typeface="Arial" panose="020B0604020202020204" pitchFamily="34" charset="0"/>
                <a:ea typeface="Noto Sans CJK SC Regular" charset="0"/>
                <a:cs typeface="Noto Sans CJK SC Regular" charset="0"/>
              </a:defRPr>
            </a:lvl3pPr>
            <a:lvl4pPr>
              <a:lnSpc>
                <a:spcPct val="9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4pPr>
            <a:lvl5pPr>
              <a:lnSpc>
                <a:spcPct val="9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5pPr>
            <a:lvl6pPr marL="25146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6pPr>
            <a:lvl7pPr marL="29718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7pPr>
            <a:lvl8pPr marL="34290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8pPr>
            <a:lvl9pPr marL="38862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9pPr>
          </a:lstStyle>
          <a:p>
            <a:pPr marL="0" indent="0" eaLnBrk="1">
              <a:spcBef>
                <a:spcPct val="0"/>
              </a:spcBef>
            </a:pPr>
            <a:endParaRPr lang="en-US" altLang="en-US" dirty="0"/>
          </a:p>
        </p:txBody>
      </p:sp>
      <p:sp>
        <p:nvSpPr>
          <p:cNvPr id="3073" name="Rectangle 1"/>
          <p:cNvSpPr>
            <a:spLocks noGrp="1" noChangeArrowheads="1"/>
          </p:cNvSpPr>
          <p:nvPr>
            <p:ph type="subTitle"/>
          </p:nvPr>
        </p:nvSpPr>
        <p:spPr>
          <a:xfrm>
            <a:off x="0" y="0"/>
            <a:ext cx="10080625" cy="685800"/>
          </a:xfrm>
        </p:spPr>
        <p:txBody>
          <a:bodyPr tIns="28448"/>
          <a:lstStyle/>
          <a:p>
            <a:pPr algn="l" eaLnBrk="1">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pPr>
            <a:r>
              <a:rPr lang="en-US" altLang="en-US" sz="3200" dirty="0">
                <a:latin typeface="Times New Roman" panose="02020603050405020304" pitchFamily="18" charset="0"/>
                <a:cs typeface="Times New Roman" panose="02020603050405020304" pitchFamily="18" charset="0"/>
              </a:rPr>
              <a:t>Anchor Boxes</a:t>
            </a:r>
          </a:p>
        </p:txBody>
      </p:sp>
      <p:sp>
        <p:nvSpPr>
          <p:cNvPr id="2" name="Date Placeholder 1"/>
          <p:cNvSpPr>
            <a:spLocks noGrp="1"/>
          </p:cNvSpPr>
          <p:nvPr>
            <p:ph type="dt" idx="10"/>
          </p:nvPr>
        </p:nvSpPr>
        <p:spPr/>
        <p:txBody>
          <a:bodyPr/>
          <a:lstStyle/>
          <a:p>
            <a:pPr>
              <a:defRPr/>
            </a:pPr>
            <a:fld id="{5E4F14A6-07DA-4067-851D-A87F8A5D4135}" type="datetime1">
              <a:rPr lang="el-GR" altLang="en-US" smtClean="0"/>
              <a:t>1/7/2021</a:t>
            </a:fld>
            <a:endParaRPr lang="en-US" altLang="en-US"/>
          </a:p>
        </p:txBody>
      </p:sp>
      <p:sp>
        <p:nvSpPr>
          <p:cNvPr id="3" name="Slide Number Placeholder 2"/>
          <p:cNvSpPr>
            <a:spLocks noGrp="1"/>
          </p:cNvSpPr>
          <p:nvPr>
            <p:ph type="sldNum" idx="12"/>
          </p:nvPr>
        </p:nvSpPr>
        <p:spPr/>
        <p:txBody>
          <a:bodyPr/>
          <a:lstStyle/>
          <a:p>
            <a:pPr>
              <a:defRPr/>
            </a:pPr>
            <a:fld id="{A14E5853-4A2F-4836-AD05-ECCC0E4103DA}" type="slidenum">
              <a:rPr lang="en-US" altLang="en-US" smtClean="0"/>
              <a:pPr>
                <a:defRPr/>
              </a:pPr>
              <a:t>30</a:t>
            </a:fld>
            <a:endParaRPr lang="en-US" altLang="en-US"/>
          </a:p>
        </p:txBody>
      </p:sp>
      <p:sp>
        <p:nvSpPr>
          <p:cNvPr id="4" name="Footer Placeholder 3"/>
          <p:cNvSpPr>
            <a:spLocks noGrp="1"/>
          </p:cNvSpPr>
          <p:nvPr>
            <p:ph type="ftr" idx="11"/>
          </p:nvPr>
        </p:nvSpPr>
        <p:spPr>
          <a:xfrm>
            <a:off x="2982912" y="7132637"/>
            <a:ext cx="4343400" cy="273051"/>
          </a:xfrm>
        </p:spPr>
        <p:txBody>
          <a:bodyPr/>
          <a:lstStyle/>
          <a:p>
            <a:pPr>
              <a:defRPr/>
            </a:pPr>
            <a:r>
              <a:rPr lang="el-GR" altLang="en-US" dirty="0"/>
              <a:t>Εργαστήριο Ψηφιακής Επεξεργασίας </a:t>
            </a:r>
            <a:r>
              <a:rPr lang="el-GR" altLang="en-US" dirty="0" err="1"/>
              <a:t>Σηµάτων</a:t>
            </a:r>
            <a:r>
              <a:rPr lang="el-GR" altLang="en-US" dirty="0"/>
              <a:t> και Εικόνας</a:t>
            </a:r>
            <a:endParaRPr lang="en-US" altLang="en-US" dirty="0"/>
          </a:p>
        </p:txBody>
      </p:sp>
      <p:sp>
        <p:nvSpPr>
          <p:cNvPr id="5" name="TextBox 4">
            <a:extLst>
              <a:ext uri="{FF2B5EF4-FFF2-40B4-BE49-F238E27FC236}">
                <a16:creationId xmlns:a16="http://schemas.microsoft.com/office/drawing/2014/main" id="{9D6B7C95-7824-4425-9A31-2B0C292303D8}"/>
              </a:ext>
            </a:extLst>
          </p:cNvPr>
          <p:cNvSpPr txBox="1"/>
          <p:nvPr/>
        </p:nvSpPr>
        <p:spPr>
          <a:xfrm>
            <a:off x="507178" y="610868"/>
            <a:ext cx="8839200" cy="1323439"/>
          </a:xfrm>
          <a:prstGeom prst="rect">
            <a:avLst/>
          </a:prstGeom>
          <a:noFill/>
        </p:spPr>
        <p:txBody>
          <a:bodyPr wrap="square" rtlCol="0">
            <a:spAutoFit/>
          </a:bodyPr>
          <a:lstStyle/>
          <a:p>
            <a:endParaRPr lang="en-US" sz="1600" dirty="0">
              <a:latin typeface="Times New Roman" panose="02020603050405020304" pitchFamily="18" charset="0"/>
              <a:cs typeface="Times New Roman" panose="02020603050405020304" pitchFamily="18" charset="0"/>
            </a:endParaRPr>
          </a:p>
          <a:p>
            <a:r>
              <a:rPr lang="en-US" sz="1600" b="0" i="0" dirty="0">
                <a:solidFill>
                  <a:srgbClr val="1A1A1A"/>
                </a:solidFill>
                <a:effectLst/>
                <a:latin typeface="Times New Roman" panose="02020603050405020304" pitchFamily="18" charset="0"/>
                <a:cs typeface="Times New Roman" panose="02020603050405020304" pitchFamily="18" charset="0"/>
              </a:rPr>
              <a:t> </a:t>
            </a:r>
            <a:r>
              <a:rPr lang="en-US" sz="1600" i="0" dirty="0">
                <a:solidFill>
                  <a:srgbClr val="1A1A1A"/>
                </a:solidFill>
                <a:effectLst/>
                <a:latin typeface="Times New Roman" panose="02020603050405020304" pitchFamily="18" charset="0"/>
                <a:cs typeface="Times New Roman" panose="02020603050405020304" pitchFamily="18" charset="0"/>
              </a:rPr>
              <a:t>A</a:t>
            </a:r>
            <a:r>
              <a:rPr lang="en-US" sz="1600" b="1" i="0" dirty="0">
                <a:solidFill>
                  <a:srgbClr val="1A1A1A"/>
                </a:solidFill>
                <a:effectLst/>
                <a:latin typeface="Times New Roman" panose="02020603050405020304" pitchFamily="18" charset="0"/>
                <a:cs typeface="Times New Roman" panose="02020603050405020304" pitchFamily="18" charset="0"/>
              </a:rPr>
              <a:t> </a:t>
            </a:r>
            <a:r>
              <a:rPr lang="en-US" sz="1600" b="0" i="0" dirty="0">
                <a:solidFill>
                  <a:srgbClr val="1A1A1A"/>
                </a:solidFill>
                <a:effectLst/>
                <a:latin typeface="Times New Roman" panose="02020603050405020304" pitchFamily="18" charset="0"/>
                <a:cs typeface="Times New Roman" panose="02020603050405020304" pitchFamily="18" charset="0"/>
              </a:rPr>
              <a:t>set of predefined bounding boxes of a certain height and width.</a:t>
            </a:r>
          </a:p>
          <a:p>
            <a:endParaRPr lang="en-US" sz="1600" i="1" dirty="0">
              <a:latin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cs typeface="Times New Roman" panose="02020603050405020304" pitchFamily="18" charset="0"/>
              </a:rPr>
              <a:t>Defined to capture the scale and aspect ratio of specific object classes you want to detect and are typically chosen based on object sizes in the training datasets.</a:t>
            </a:r>
          </a:p>
        </p:txBody>
      </p:sp>
      <p:pic>
        <p:nvPicPr>
          <p:cNvPr id="7" name="Εικόνα 6">
            <a:extLst>
              <a:ext uri="{FF2B5EF4-FFF2-40B4-BE49-F238E27FC236}">
                <a16:creationId xmlns:a16="http://schemas.microsoft.com/office/drawing/2014/main" id="{AD9AE273-F879-417D-BF28-D631F10DD3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55661" y="2116909"/>
            <a:ext cx="3271587" cy="2822825"/>
          </a:xfrm>
          <a:prstGeom prst="rect">
            <a:avLst/>
          </a:prstGeom>
        </p:spPr>
      </p:pic>
      <p:sp>
        <p:nvSpPr>
          <p:cNvPr id="8" name="TextBox 7">
            <a:extLst>
              <a:ext uri="{FF2B5EF4-FFF2-40B4-BE49-F238E27FC236}">
                <a16:creationId xmlns:a16="http://schemas.microsoft.com/office/drawing/2014/main" id="{9B29F3B5-322F-4CA1-90BE-AD14955832E4}"/>
              </a:ext>
            </a:extLst>
          </p:cNvPr>
          <p:cNvSpPr txBox="1"/>
          <p:nvPr/>
        </p:nvSpPr>
        <p:spPr>
          <a:xfrm>
            <a:off x="293688" y="2266753"/>
            <a:ext cx="3810000" cy="3691780"/>
          </a:xfrm>
          <a:prstGeom prst="rect">
            <a:avLst/>
          </a:prstGeom>
          <a:noFill/>
        </p:spPr>
        <p:txBody>
          <a:bodyPr wrap="square" rtlCol="0">
            <a:spAutoFit/>
          </a:bodyPr>
          <a:lstStyle/>
          <a:p>
            <a:pPr marL="228600" marR="0">
              <a:lnSpc>
                <a:spcPct val="115000"/>
              </a:lnSpc>
              <a:spcBef>
                <a:spcPts val="0"/>
              </a:spcBef>
              <a:spcAft>
                <a:spcPts val="1000"/>
              </a:spcAft>
            </a:pPr>
            <a:r>
              <a:rPr lang="en-US" sz="1400" b="1" dirty="0">
                <a:effectLst/>
                <a:latin typeface="Times New Roman" panose="02020603050405020304" pitchFamily="18" charset="0"/>
                <a:ea typeface="Times New Roman" panose="02020603050405020304" pitchFamily="18" charset="0"/>
                <a:cs typeface="Times New Roman" panose="02020603050405020304" pitchFamily="18" charset="0"/>
              </a:rPr>
              <a:t>Anchor Boxes Parameters: </a:t>
            </a:r>
          </a:p>
          <a:p>
            <a:pPr marL="228600" marR="0">
              <a:lnSpc>
                <a:spcPct val="115000"/>
              </a:lnSpc>
              <a:spcBef>
                <a:spcPts val="0"/>
              </a:spcBef>
              <a:spcAft>
                <a:spcPts val="1000"/>
              </a:spcAft>
            </a:pP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sizes = {16, 32, 64, 128, 256}</a:t>
            </a:r>
          </a:p>
          <a:p>
            <a:pPr marL="228600" marR="0">
              <a:lnSpc>
                <a:spcPct val="115000"/>
              </a:lnSpc>
              <a:spcBef>
                <a:spcPts val="0"/>
              </a:spcBef>
              <a:spcAft>
                <a:spcPts val="1000"/>
              </a:spcAft>
            </a:pP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aspect ratios = {1:2,1:1,2:1,3:1}</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p>
            <a:pPr marL="228600" marR="0">
              <a:lnSpc>
                <a:spcPct val="115000"/>
              </a:lnSpc>
              <a:spcBef>
                <a:spcPts val="0"/>
              </a:spcBef>
              <a:spcAft>
                <a:spcPts val="1000"/>
              </a:spcAft>
            </a:pP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(16x32, 16x16, 32x16, 64x16</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p>
            <a:pPr marL="228600" marR="0">
              <a:lnSpc>
                <a:spcPct val="115000"/>
              </a:lnSpc>
              <a:spcBef>
                <a:spcPts val="0"/>
              </a:spcBef>
              <a:spcAft>
                <a:spcPts val="1000"/>
              </a:spcAft>
            </a:pP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32x64, 32x32, 64x32, 128x32</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p>
            <a:pPr marL="228600" marR="0">
              <a:lnSpc>
                <a:spcPct val="115000"/>
              </a:lnSpc>
              <a:spcBef>
                <a:spcPts val="0"/>
              </a:spcBef>
              <a:spcAft>
                <a:spcPts val="1000"/>
              </a:spcAft>
            </a:pP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64x128, 64x64, 128x64, 256x64</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p>
            <a:pPr marL="228600" marR="0">
              <a:lnSpc>
                <a:spcPct val="115000"/>
              </a:lnSpc>
              <a:spcBef>
                <a:spcPts val="0"/>
              </a:spcBef>
              <a:spcAft>
                <a:spcPts val="1000"/>
              </a:spcAft>
            </a:pP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128x256, 128x128, 256x128</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p>
            <a:pPr marL="228600" marR="0">
              <a:lnSpc>
                <a:spcPct val="115000"/>
              </a:lnSpc>
              <a:spcBef>
                <a:spcPts val="0"/>
              </a:spcBef>
              <a:spcAft>
                <a:spcPts val="1000"/>
              </a:spcAft>
            </a:pP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 256x256)</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p>
            <a:pPr marL="228600" marR="0">
              <a:lnSpc>
                <a:spcPct val="115000"/>
              </a:lnSpc>
              <a:spcBef>
                <a:spcPts val="0"/>
              </a:spcBef>
              <a:spcAft>
                <a:spcPts val="1000"/>
              </a:spcAft>
            </a:pP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Total 16 possible anchor boxes.</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en-US" sz="1400" dirty="0"/>
          </a:p>
        </p:txBody>
      </p:sp>
      <p:sp>
        <p:nvSpPr>
          <p:cNvPr id="9" name="TextBox 8">
            <a:extLst>
              <a:ext uri="{FF2B5EF4-FFF2-40B4-BE49-F238E27FC236}">
                <a16:creationId xmlns:a16="http://schemas.microsoft.com/office/drawing/2014/main" id="{D2B17CA3-116A-4361-BA26-775B7C913530}"/>
              </a:ext>
            </a:extLst>
          </p:cNvPr>
          <p:cNvSpPr txBox="1"/>
          <p:nvPr/>
        </p:nvSpPr>
        <p:spPr>
          <a:xfrm>
            <a:off x="7653037" y="3267865"/>
            <a:ext cx="1814811" cy="1600438"/>
          </a:xfrm>
          <a:prstGeom prst="rect">
            <a:avLst/>
          </a:prstGeom>
          <a:noFill/>
        </p:spPr>
        <p:txBody>
          <a:bodyPr wrap="square" rtlCol="0">
            <a:spAutoFit/>
          </a:bodyPr>
          <a:lstStyle/>
          <a:p>
            <a:r>
              <a:rPr lang="en-US" sz="1400" b="1" dirty="0">
                <a:latin typeface="Times New Roman" panose="02020603050405020304" pitchFamily="18" charset="0"/>
                <a:cs typeface="Times New Roman" panose="02020603050405020304" pitchFamily="18" charset="0"/>
              </a:rPr>
              <a:t>Non Maximum Suppression </a:t>
            </a:r>
            <a:r>
              <a:rPr lang="en-US" sz="1400" dirty="0">
                <a:latin typeface="Times New Roman" panose="02020603050405020304" pitchFamily="18" charset="0"/>
                <a:cs typeface="Times New Roman" panose="02020603050405020304" pitchFamily="18" charset="0"/>
              </a:rPr>
              <a:t>is applied to remove overlapping predictions and to get the box with the highest </a:t>
            </a:r>
            <a:r>
              <a:rPr lang="en-US" sz="1400" dirty="0" err="1">
                <a:latin typeface="Times New Roman" panose="02020603050405020304" pitchFamily="18" charset="0"/>
                <a:cs typeface="Times New Roman" panose="02020603050405020304" pitchFamily="18" charset="0"/>
              </a:rPr>
              <a:t>IoU</a:t>
            </a:r>
            <a:r>
              <a:rPr lang="en-US" sz="1400" dirty="0">
                <a:latin typeface="Times New Roman" panose="02020603050405020304" pitchFamily="18" charset="0"/>
                <a:cs typeface="Times New Roman" panose="02020603050405020304" pitchFamily="18" charset="0"/>
              </a:rPr>
              <a:t>.</a:t>
            </a:r>
          </a:p>
        </p:txBody>
      </p:sp>
      <p:pic>
        <p:nvPicPr>
          <p:cNvPr id="11" name="Εικόνα 10">
            <a:extLst>
              <a:ext uri="{FF2B5EF4-FFF2-40B4-BE49-F238E27FC236}">
                <a16:creationId xmlns:a16="http://schemas.microsoft.com/office/drawing/2014/main" id="{AFAC81FD-8D48-45DE-9F73-EAA9185DD5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07678" y="5041294"/>
            <a:ext cx="4838700" cy="1745361"/>
          </a:xfrm>
          <a:prstGeom prst="rect">
            <a:avLst/>
          </a:prstGeom>
        </p:spPr>
      </p:pic>
    </p:spTree>
    <p:extLst>
      <p:ext uri="{BB962C8B-B14F-4D97-AF65-F5344CB8AC3E}">
        <p14:creationId xmlns:p14="http://schemas.microsoft.com/office/powerpoint/2010/main" val="3279377010"/>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
          <p:cNvSpPr txBox="1">
            <a:spLocks noChangeArrowheads="1"/>
          </p:cNvSpPr>
          <p:nvPr/>
        </p:nvSpPr>
        <p:spPr bwMode="auto">
          <a:xfrm>
            <a:off x="-13989" y="531813"/>
            <a:ext cx="10080625" cy="687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28448" rIns="0" bIns="0"/>
          <a:lstStyle>
            <a:lvl1pPr marL="457200" indent="-457200">
              <a:lnSpc>
                <a:spcPct val="9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3200">
                <a:solidFill>
                  <a:srgbClr val="000000"/>
                </a:solidFill>
                <a:latin typeface="Arial" panose="020B0604020202020204" pitchFamily="34" charset="0"/>
                <a:ea typeface="Noto Sans CJK SC Regular" charset="0"/>
                <a:cs typeface="Noto Sans CJK SC Regular" charset="0"/>
              </a:defRPr>
            </a:lvl1pPr>
            <a:lvl2pPr marL="1200150" indent="-457200">
              <a:lnSpc>
                <a:spcPct val="9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800">
                <a:solidFill>
                  <a:srgbClr val="000000"/>
                </a:solidFill>
                <a:latin typeface="Arial" panose="020B0604020202020204" pitchFamily="34" charset="0"/>
                <a:ea typeface="Noto Sans CJK SC Regular" charset="0"/>
                <a:cs typeface="Noto Sans CJK SC Regular" charset="0"/>
              </a:defRPr>
            </a:lvl2pPr>
            <a:lvl3pPr marL="1600200" indent="-457200">
              <a:lnSpc>
                <a:spcPct val="9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400">
                <a:solidFill>
                  <a:srgbClr val="000000"/>
                </a:solidFill>
                <a:latin typeface="Arial" panose="020B0604020202020204" pitchFamily="34" charset="0"/>
                <a:ea typeface="Noto Sans CJK SC Regular" charset="0"/>
                <a:cs typeface="Noto Sans CJK SC Regular" charset="0"/>
              </a:defRPr>
            </a:lvl3pPr>
            <a:lvl4pPr>
              <a:lnSpc>
                <a:spcPct val="9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4pPr>
            <a:lvl5pPr>
              <a:lnSpc>
                <a:spcPct val="9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5pPr>
            <a:lvl6pPr marL="25146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6pPr>
            <a:lvl7pPr marL="29718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7pPr>
            <a:lvl8pPr marL="34290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8pPr>
            <a:lvl9pPr marL="38862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9pPr>
          </a:lstStyle>
          <a:p>
            <a:pPr marL="0" indent="0" eaLnBrk="1">
              <a:spcBef>
                <a:spcPct val="0"/>
              </a:spcBef>
            </a:pPr>
            <a:endParaRPr lang="en-US" altLang="en-US" dirty="0"/>
          </a:p>
        </p:txBody>
      </p:sp>
      <p:sp>
        <p:nvSpPr>
          <p:cNvPr id="3073" name="Rectangle 1"/>
          <p:cNvSpPr>
            <a:spLocks noGrp="1" noChangeArrowheads="1"/>
          </p:cNvSpPr>
          <p:nvPr>
            <p:ph type="subTitle"/>
          </p:nvPr>
        </p:nvSpPr>
        <p:spPr>
          <a:xfrm>
            <a:off x="0" y="0"/>
            <a:ext cx="10080625" cy="685800"/>
          </a:xfrm>
        </p:spPr>
        <p:txBody>
          <a:bodyPr tIns="28448"/>
          <a:lstStyle/>
          <a:p>
            <a:pPr algn="l" eaLnBrk="1">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pPr>
            <a:r>
              <a:rPr lang="en-US" altLang="en-US" sz="3200" dirty="0">
                <a:latin typeface="Times New Roman" panose="02020603050405020304" pitchFamily="18" charset="0"/>
                <a:cs typeface="Times New Roman" panose="02020603050405020304" pitchFamily="18" charset="0"/>
              </a:rPr>
              <a:t>Metrics</a:t>
            </a:r>
          </a:p>
        </p:txBody>
      </p:sp>
      <p:sp>
        <p:nvSpPr>
          <p:cNvPr id="2" name="Date Placeholder 1"/>
          <p:cNvSpPr>
            <a:spLocks noGrp="1"/>
          </p:cNvSpPr>
          <p:nvPr>
            <p:ph type="dt" idx="10"/>
          </p:nvPr>
        </p:nvSpPr>
        <p:spPr/>
        <p:txBody>
          <a:bodyPr/>
          <a:lstStyle/>
          <a:p>
            <a:pPr>
              <a:defRPr/>
            </a:pPr>
            <a:fld id="{5E4F14A6-07DA-4067-851D-A87F8A5D4135}" type="datetime1">
              <a:rPr lang="el-GR" altLang="en-US" smtClean="0"/>
              <a:t>1/7/2021</a:t>
            </a:fld>
            <a:endParaRPr lang="en-US" altLang="en-US"/>
          </a:p>
        </p:txBody>
      </p:sp>
      <p:sp>
        <p:nvSpPr>
          <p:cNvPr id="3" name="Slide Number Placeholder 2"/>
          <p:cNvSpPr>
            <a:spLocks noGrp="1"/>
          </p:cNvSpPr>
          <p:nvPr>
            <p:ph type="sldNum" idx="12"/>
          </p:nvPr>
        </p:nvSpPr>
        <p:spPr/>
        <p:txBody>
          <a:bodyPr/>
          <a:lstStyle/>
          <a:p>
            <a:pPr>
              <a:defRPr/>
            </a:pPr>
            <a:fld id="{A14E5853-4A2F-4836-AD05-ECCC0E4103DA}" type="slidenum">
              <a:rPr lang="en-US" altLang="en-US" smtClean="0"/>
              <a:pPr>
                <a:defRPr/>
              </a:pPr>
              <a:t>31</a:t>
            </a:fld>
            <a:endParaRPr lang="en-US" altLang="en-US"/>
          </a:p>
        </p:txBody>
      </p:sp>
      <p:sp>
        <p:nvSpPr>
          <p:cNvPr id="4" name="Footer Placeholder 3"/>
          <p:cNvSpPr>
            <a:spLocks noGrp="1"/>
          </p:cNvSpPr>
          <p:nvPr>
            <p:ph type="ftr" idx="11"/>
          </p:nvPr>
        </p:nvSpPr>
        <p:spPr>
          <a:xfrm>
            <a:off x="2982912" y="7132637"/>
            <a:ext cx="4343400" cy="273051"/>
          </a:xfrm>
        </p:spPr>
        <p:txBody>
          <a:bodyPr/>
          <a:lstStyle/>
          <a:p>
            <a:pPr>
              <a:defRPr/>
            </a:pPr>
            <a:r>
              <a:rPr lang="el-GR" altLang="en-US" dirty="0"/>
              <a:t>Εργαστήριο Ψηφιακής Επεξεργασίας </a:t>
            </a:r>
            <a:r>
              <a:rPr lang="el-GR" altLang="en-US" dirty="0" err="1"/>
              <a:t>Σηµάτων</a:t>
            </a:r>
            <a:r>
              <a:rPr lang="el-GR" altLang="en-US" dirty="0"/>
              <a:t> και Εικόνας</a:t>
            </a:r>
            <a:endParaRPr lang="en-US" altLang="en-US"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D6B7C95-7824-4425-9A31-2B0C292303D8}"/>
                  </a:ext>
                </a:extLst>
              </p:cNvPr>
              <p:cNvSpPr txBox="1"/>
              <p:nvPr/>
            </p:nvSpPr>
            <p:spPr>
              <a:xfrm>
                <a:off x="620712" y="808037"/>
                <a:ext cx="8839200" cy="2091535"/>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en-US" b="1" i="1" smtClean="0">
                          <a:latin typeface="Cambria Math" panose="02040503050406030204" pitchFamily="18" charset="0"/>
                          <a:cs typeface="Times New Roman" panose="02020603050405020304" pitchFamily="18" charset="0"/>
                        </a:rPr>
                        <m:t>𝑰𝒐𝑼</m:t>
                      </m:r>
                      <m:r>
                        <a:rPr lang="en-US" b="0" i="1" smtClean="0">
                          <a:latin typeface="Cambria Math" panose="02040503050406030204" pitchFamily="18" charset="0"/>
                          <a:cs typeface="Times New Roman" panose="02020603050405020304" pitchFamily="18" charset="0"/>
                        </a:rPr>
                        <m:t>= </m:t>
                      </m:r>
                      <m:f>
                        <m:fPr>
                          <m:ctrlPr>
                            <a:rPr lang="en-US" b="0" i="1" smtClean="0">
                              <a:latin typeface="Cambria Math" panose="02040503050406030204" pitchFamily="18" charset="0"/>
                              <a:cs typeface="Times New Roman" panose="02020603050405020304" pitchFamily="18" charset="0"/>
                            </a:rPr>
                          </m:ctrlPr>
                        </m:fPr>
                        <m:num>
                          <m:r>
                            <a:rPr lang="en-US" b="0" i="1" smtClean="0">
                              <a:latin typeface="Cambria Math" panose="02040503050406030204" pitchFamily="18" charset="0"/>
                              <a:cs typeface="Times New Roman" panose="02020603050405020304" pitchFamily="18" charset="0"/>
                            </a:rPr>
                            <m:t>𝑎𝑟𝑒𝑎</m:t>
                          </m:r>
                          <m:r>
                            <a:rPr lang="en-US" b="0" i="1" smtClean="0">
                              <a:latin typeface="Cambria Math" panose="02040503050406030204" pitchFamily="18" charset="0"/>
                              <a:cs typeface="Times New Roman" panose="02020603050405020304" pitchFamily="18" charset="0"/>
                            </a:rPr>
                            <m:t>(</m:t>
                          </m:r>
                          <m:sSub>
                            <m:sSubPr>
                              <m:ctrlPr>
                                <a:rPr lang="en-US" b="0" i="1" smtClean="0">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𝐵</m:t>
                              </m:r>
                            </m:e>
                            <m:sub>
                              <m:r>
                                <a:rPr lang="en-US" b="0" i="1" smtClean="0">
                                  <a:latin typeface="Cambria Math" panose="02040503050406030204" pitchFamily="18" charset="0"/>
                                  <a:cs typeface="Times New Roman" panose="02020603050405020304" pitchFamily="18" charset="0"/>
                                </a:rPr>
                                <m:t>𝑝</m:t>
                              </m:r>
                            </m:sub>
                          </m:sSub>
                          <m:r>
                            <a:rPr lang="en-US" b="0" i="1"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b="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ea typeface="Cambria Math" panose="02040503050406030204" pitchFamily="18" charset="0"/>
                                  <a:cs typeface="Times New Roman" panose="02020603050405020304" pitchFamily="18" charset="0"/>
                                </a:rPr>
                                <m:t>𝐵</m:t>
                              </m:r>
                            </m:e>
                            <m:sub>
                              <m:r>
                                <a:rPr lang="en-US" b="0" i="1" smtClean="0">
                                  <a:latin typeface="Cambria Math" panose="02040503050406030204" pitchFamily="18" charset="0"/>
                                  <a:ea typeface="Cambria Math" panose="02040503050406030204" pitchFamily="18" charset="0"/>
                                  <a:cs typeface="Times New Roman" panose="02020603050405020304" pitchFamily="18" charset="0"/>
                                </a:rPr>
                                <m:t>𝑔𝑡</m:t>
                              </m:r>
                            </m:sub>
                          </m:sSub>
                          <m:r>
                            <a:rPr lang="en-US" b="0" i="1" smtClean="0">
                              <a:latin typeface="Cambria Math" panose="02040503050406030204" pitchFamily="18" charset="0"/>
                              <a:ea typeface="Cambria Math" panose="02040503050406030204" pitchFamily="18" charset="0"/>
                              <a:cs typeface="Times New Roman" panose="02020603050405020304" pitchFamily="18" charset="0"/>
                            </a:rPr>
                            <m:t>)</m:t>
                          </m:r>
                        </m:num>
                        <m:den>
                          <m:r>
                            <a:rPr lang="en-US" b="0" i="1" smtClean="0">
                              <a:latin typeface="Cambria Math" panose="02040503050406030204" pitchFamily="18" charset="0"/>
                              <a:cs typeface="Times New Roman" panose="02020603050405020304" pitchFamily="18" charset="0"/>
                            </a:rPr>
                            <m:t>𝑎𝑟𝑒𝑎</m:t>
                          </m:r>
                          <m:r>
                            <a:rPr lang="en-US" b="0" i="1" smtClean="0">
                              <a:latin typeface="Cambria Math" panose="02040503050406030204" pitchFamily="18" charset="0"/>
                              <a:cs typeface="Times New Roman" panose="02020603050405020304" pitchFamily="18" charset="0"/>
                            </a:rPr>
                            <m:t>(</m:t>
                          </m:r>
                          <m:sSub>
                            <m:sSubPr>
                              <m:ctrlPr>
                                <a:rPr lang="en-US" b="0" i="1" smtClean="0">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𝐵</m:t>
                              </m:r>
                            </m:e>
                            <m:sub>
                              <m:r>
                                <a:rPr lang="en-US" b="0" i="1" smtClean="0">
                                  <a:latin typeface="Cambria Math" panose="02040503050406030204" pitchFamily="18" charset="0"/>
                                  <a:cs typeface="Times New Roman" panose="02020603050405020304" pitchFamily="18" charset="0"/>
                                </a:rPr>
                                <m:t>𝑝</m:t>
                              </m:r>
                            </m:sub>
                          </m:sSub>
                          <m:r>
                            <a:rPr lang="en-US" b="0" i="1"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b="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ea typeface="Cambria Math" panose="02040503050406030204" pitchFamily="18" charset="0"/>
                                  <a:cs typeface="Times New Roman" panose="02020603050405020304" pitchFamily="18" charset="0"/>
                                </a:rPr>
                                <m:t>𝐵</m:t>
                              </m:r>
                            </m:e>
                            <m:sub>
                              <m:r>
                                <a:rPr lang="en-US" b="0" i="1" smtClean="0">
                                  <a:latin typeface="Cambria Math" panose="02040503050406030204" pitchFamily="18" charset="0"/>
                                  <a:ea typeface="Cambria Math" panose="02040503050406030204" pitchFamily="18" charset="0"/>
                                  <a:cs typeface="Times New Roman" panose="02020603050405020304" pitchFamily="18" charset="0"/>
                                </a:rPr>
                                <m:t>𝑔𝑡</m:t>
                              </m:r>
                            </m:sub>
                          </m:sSub>
                          <m:r>
                            <a:rPr lang="en-US" b="0" i="1" smtClean="0">
                              <a:latin typeface="Cambria Math" panose="02040503050406030204" pitchFamily="18" charset="0"/>
                              <a:ea typeface="Cambria Math" panose="02040503050406030204" pitchFamily="18" charset="0"/>
                              <a:cs typeface="Times New Roman" panose="02020603050405020304" pitchFamily="18" charset="0"/>
                            </a:rPr>
                            <m:t>)</m:t>
                          </m:r>
                        </m:den>
                      </m:f>
                    </m:oMath>
                  </m:oMathPara>
                </a14:m>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True Positive:</a:t>
                </a:r>
                <a:r>
                  <a:rPr lang="en-US" dirty="0">
                    <a:latin typeface="Times New Roman" panose="02020603050405020304" pitchFamily="18" charset="0"/>
                    <a:cs typeface="Times New Roman" panose="02020603050405020304" pitchFamily="18" charset="0"/>
                  </a:rPr>
                  <a:t> A correct detection with, </a:t>
                </a:r>
                <a:r>
                  <a:rPr lang="en-US" dirty="0" err="1">
                    <a:latin typeface="Times New Roman" panose="02020603050405020304" pitchFamily="18" charset="0"/>
                    <a:cs typeface="Times New Roman" panose="02020603050405020304" pitchFamily="18" charset="0"/>
                  </a:rPr>
                  <a:t>IoU</a:t>
                </a:r>
                <a:r>
                  <a:rPr lang="en-US" dirty="0">
                    <a:latin typeface="Times New Roman" panose="02020603050405020304" pitchFamily="18" charset="0"/>
                    <a:cs typeface="Times New Roman" panose="02020603050405020304" pitchFamily="18" charset="0"/>
                  </a:rPr>
                  <a:t> ≥ threshold.</a:t>
                </a:r>
              </a:p>
              <a:p>
                <a:r>
                  <a:rPr lang="en-US" b="1" dirty="0">
                    <a:latin typeface="Times New Roman" panose="02020603050405020304" pitchFamily="18" charset="0"/>
                    <a:cs typeface="Times New Roman" panose="02020603050405020304" pitchFamily="18" charset="0"/>
                  </a:rPr>
                  <a:t>False Positive: </a:t>
                </a:r>
                <a:r>
                  <a:rPr lang="en-US" dirty="0">
                    <a:latin typeface="Times New Roman" panose="02020603050405020304" pitchFamily="18" charset="0"/>
                    <a:cs typeface="Times New Roman" panose="02020603050405020304" pitchFamily="18" charset="0"/>
                  </a:rPr>
                  <a:t>A wrong detection with, </a:t>
                </a:r>
                <a:r>
                  <a:rPr lang="en-US" dirty="0" err="1">
                    <a:latin typeface="Times New Roman" panose="02020603050405020304" pitchFamily="18" charset="0"/>
                    <a:cs typeface="Times New Roman" panose="02020603050405020304" pitchFamily="18" charset="0"/>
                  </a:rPr>
                  <a:t>IoU</a:t>
                </a:r>
                <a:r>
                  <a:rPr lang="en-US" dirty="0">
                    <a:latin typeface="Times New Roman" panose="02020603050405020304" pitchFamily="18" charset="0"/>
                    <a:cs typeface="Times New Roman" panose="02020603050405020304" pitchFamily="18" charset="0"/>
                  </a:rPr>
                  <a:t> &lt; threshold.</a:t>
                </a:r>
              </a:p>
              <a:p>
                <a:r>
                  <a:rPr lang="en-US" b="1" dirty="0">
                    <a:latin typeface="Times New Roman" panose="02020603050405020304" pitchFamily="18" charset="0"/>
                    <a:cs typeface="Times New Roman" panose="02020603050405020304" pitchFamily="18" charset="0"/>
                  </a:rPr>
                  <a:t>False Negative: </a:t>
                </a:r>
                <a:r>
                  <a:rPr lang="en-US" dirty="0">
                    <a:latin typeface="Times New Roman" panose="02020603050405020304" pitchFamily="18" charset="0"/>
                    <a:cs typeface="Times New Roman" panose="02020603050405020304" pitchFamily="18" charset="0"/>
                  </a:rPr>
                  <a:t>A ground truth that was not detected.</a:t>
                </a:r>
              </a:p>
              <a:p>
                <a:r>
                  <a:rPr lang="en-US" b="1" dirty="0">
                    <a:latin typeface="Times New Roman" panose="02020603050405020304" pitchFamily="18" charset="0"/>
                    <a:cs typeface="Times New Roman" panose="02020603050405020304" pitchFamily="18" charset="0"/>
                  </a:rPr>
                  <a:t>True Negative:</a:t>
                </a:r>
                <a:r>
                  <a:rPr lang="en-US" dirty="0">
                    <a:latin typeface="Times New Roman" panose="02020603050405020304" pitchFamily="18" charset="0"/>
                    <a:cs typeface="Times New Roman" panose="02020603050405020304" pitchFamily="18" charset="0"/>
                  </a:rPr>
                  <a:t> Correct misdetections. It has no meaning in object detection.</a:t>
                </a:r>
                <a:endParaRPr lang="en-US" b="1" dirty="0">
                  <a:latin typeface="Times New Roman" panose="02020603050405020304" pitchFamily="18" charset="0"/>
                  <a:cs typeface="Times New Roman" panose="02020603050405020304" pitchFamily="18" charset="0"/>
                </a:endParaRPr>
              </a:p>
            </p:txBody>
          </p:sp>
        </mc:Choice>
        <mc:Fallback xmlns="">
          <p:sp>
            <p:nvSpPr>
              <p:cNvPr id="5" name="TextBox 4">
                <a:extLst>
                  <a:ext uri="{FF2B5EF4-FFF2-40B4-BE49-F238E27FC236}">
                    <a16:creationId xmlns:a16="http://schemas.microsoft.com/office/drawing/2014/main" id="{9D6B7C95-7824-4425-9A31-2B0C292303D8}"/>
                  </a:ext>
                </a:extLst>
              </p:cNvPr>
              <p:cNvSpPr txBox="1">
                <a:spLocks noRot="1" noChangeAspect="1" noMove="1" noResize="1" noEditPoints="1" noAdjustHandles="1" noChangeArrowheads="1" noChangeShapeType="1" noTextEdit="1"/>
              </p:cNvSpPr>
              <p:nvPr/>
            </p:nvSpPr>
            <p:spPr>
              <a:xfrm>
                <a:off x="620712" y="808037"/>
                <a:ext cx="8839200" cy="2091535"/>
              </a:xfrm>
              <a:prstGeom prst="rect">
                <a:avLst/>
              </a:prstGeom>
              <a:blipFill>
                <a:blip r:embed="rId3"/>
                <a:stretch>
                  <a:fillRect l="-621" b="-3790"/>
                </a:stretch>
              </a:blipFill>
            </p:spPr>
            <p:txBody>
              <a:bodyPr/>
              <a:lstStyle/>
              <a:p>
                <a:r>
                  <a:rPr lang="en-US">
                    <a:noFill/>
                  </a:rPr>
                  <a:t> </a:t>
                </a:r>
              </a:p>
            </p:txBody>
          </p:sp>
        </mc:Fallback>
      </mc:AlternateContent>
      <p:pic>
        <p:nvPicPr>
          <p:cNvPr id="7" name="Εικόνα 6">
            <a:extLst>
              <a:ext uri="{FF2B5EF4-FFF2-40B4-BE49-F238E27FC236}">
                <a16:creationId xmlns:a16="http://schemas.microsoft.com/office/drawing/2014/main" id="{83175FD2-A587-4A83-8CEB-793E5BDB179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82712" y="3703637"/>
            <a:ext cx="6324600" cy="1743382"/>
          </a:xfrm>
          <a:prstGeom prst="rect">
            <a:avLst/>
          </a:prstGeom>
        </p:spPr>
      </p:pic>
    </p:spTree>
    <p:extLst>
      <p:ext uri="{BB962C8B-B14F-4D97-AF65-F5344CB8AC3E}">
        <p14:creationId xmlns:p14="http://schemas.microsoft.com/office/powerpoint/2010/main" val="1316335248"/>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
          <p:cNvSpPr txBox="1">
            <a:spLocks noChangeArrowheads="1"/>
          </p:cNvSpPr>
          <p:nvPr/>
        </p:nvSpPr>
        <p:spPr bwMode="auto">
          <a:xfrm>
            <a:off x="-13989" y="531813"/>
            <a:ext cx="10080625" cy="687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28448" rIns="0" bIns="0"/>
          <a:lstStyle>
            <a:lvl1pPr marL="457200" indent="-457200">
              <a:lnSpc>
                <a:spcPct val="9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3200">
                <a:solidFill>
                  <a:srgbClr val="000000"/>
                </a:solidFill>
                <a:latin typeface="Arial" panose="020B0604020202020204" pitchFamily="34" charset="0"/>
                <a:ea typeface="Noto Sans CJK SC Regular" charset="0"/>
                <a:cs typeface="Noto Sans CJK SC Regular" charset="0"/>
              </a:defRPr>
            </a:lvl1pPr>
            <a:lvl2pPr marL="1200150" indent="-457200">
              <a:lnSpc>
                <a:spcPct val="9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800">
                <a:solidFill>
                  <a:srgbClr val="000000"/>
                </a:solidFill>
                <a:latin typeface="Arial" panose="020B0604020202020204" pitchFamily="34" charset="0"/>
                <a:ea typeface="Noto Sans CJK SC Regular" charset="0"/>
                <a:cs typeface="Noto Sans CJK SC Regular" charset="0"/>
              </a:defRPr>
            </a:lvl2pPr>
            <a:lvl3pPr marL="1600200" indent="-457200">
              <a:lnSpc>
                <a:spcPct val="9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400">
                <a:solidFill>
                  <a:srgbClr val="000000"/>
                </a:solidFill>
                <a:latin typeface="Arial" panose="020B0604020202020204" pitchFamily="34" charset="0"/>
                <a:ea typeface="Noto Sans CJK SC Regular" charset="0"/>
                <a:cs typeface="Noto Sans CJK SC Regular" charset="0"/>
              </a:defRPr>
            </a:lvl3pPr>
            <a:lvl4pPr>
              <a:lnSpc>
                <a:spcPct val="9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4pPr>
            <a:lvl5pPr>
              <a:lnSpc>
                <a:spcPct val="9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5pPr>
            <a:lvl6pPr marL="25146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6pPr>
            <a:lvl7pPr marL="29718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7pPr>
            <a:lvl8pPr marL="34290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8pPr>
            <a:lvl9pPr marL="38862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9pPr>
          </a:lstStyle>
          <a:p>
            <a:pPr marL="0" indent="0" eaLnBrk="1">
              <a:spcBef>
                <a:spcPct val="0"/>
              </a:spcBef>
            </a:pPr>
            <a:endParaRPr lang="en-US" altLang="en-US" dirty="0"/>
          </a:p>
        </p:txBody>
      </p:sp>
      <p:sp>
        <p:nvSpPr>
          <p:cNvPr id="3073" name="Rectangle 1"/>
          <p:cNvSpPr>
            <a:spLocks noGrp="1" noChangeArrowheads="1"/>
          </p:cNvSpPr>
          <p:nvPr>
            <p:ph type="subTitle"/>
          </p:nvPr>
        </p:nvSpPr>
        <p:spPr>
          <a:xfrm>
            <a:off x="0" y="0"/>
            <a:ext cx="10080625" cy="685800"/>
          </a:xfrm>
        </p:spPr>
        <p:txBody>
          <a:bodyPr tIns="28448"/>
          <a:lstStyle/>
          <a:p>
            <a:pPr algn="l" eaLnBrk="1">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pPr>
            <a:r>
              <a:rPr lang="en-US" altLang="en-US" sz="3200" dirty="0">
                <a:latin typeface="Times New Roman" panose="02020603050405020304" pitchFamily="18" charset="0"/>
                <a:cs typeface="Times New Roman" panose="02020603050405020304" pitchFamily="18" charset="0"/>
              </a:rPr>
              <a:t>Metrics</a:t>
            </a:r>
          </a:p>
        </p:txBody>
      </p:sp>
      <p:sp>
        <p:nvSpPr>
          <p:cNvPr id="2" name="Date Placeholder 1"/>
          <p:cNvSpPr>
            <a:spLocks noGrp="1"/>
          </p:cNvSpPr>
          <p:nvPr>
            <p:ph type="dt" idx="10"/>
          </p:nvPr>
        </p:nvSpPr>
        <p:spPr/>
        <p:txBody>
          <a:bodyPr/>
          <a:lstStyle/>
          <a:p>
            <a:pPr>
              <a:defRPr/>
            </a:pPr>
            <a:fld id="{5E4F14A6-07DA-4067-851D-A87F8A5D4135}" type="datetime1">
              <a:rPr lang="el-GR" altLang="en-US" smtClean="0"/>
              <a:t>1/7/2021</a:t>
            </a:fld>
            <a:endParaRPr lang="en-US" altLang="en-US"/>
          </a:p>
        </p:txBody>
      </p:sp>
      <p:sp>
        <p:nvSpPr>
          <p:cNvPr id="3" name="Slide Number Placeholder 2"/>
          <p:cNvSpPr>
            <a:spLocks noGrp="1"/>
          </p:cNvSpPr>
          <p:nvPr>
            <p:ph type="sldNum" idx="12"/>
          </p:nvPr>
        </p:nvSpPr>
        <p:spPr/>
        <p:txBody>
          <a:bodyPr/>
          <a:lstStyle/>
          <a:p>
            <a:pPr>
              <a:defRPr/>
            </a:pPr>
            <a:fld id="{A14E5853-4A2F-4836-AD05-ECCC0E4103DA}" type="slidenum">
              <a:rPr lang="en-US" altLang="en-US" smtClean="0"/>
              <a:pPr>
                <a:defRPr/>
              </a:pPr>
              <a:t>32</a:t>
            </a:fld>
            <a:endParaRPr lang="en-US" altLang="en-US"/>
          </a:p>
        </p:txBody>
      </p:sp>
      <p:sp>
        <p:nvSpPr>
          <p:cNvPr id="4" name="Footer Placeholder 3"/>
          <p:cNvSpPr>
            <a:spLocks noGrp="1"/>
          </p:cNvSpPr>
          <p:nvPr>
            <p:ph type="ftr" idx="11"/>
          </p:nvPr>
        </p:nvSpPr>
        <p:spPr>
          <a:xfrm>
            <a:off x="2982912" y="7132637"/>
            <a:ext cx="4343400" cy="273051"/>
          </a:xfrm>
        </p:spPr>
        <p:txBody>
          <a:bodyPr/>
          <a:lstStyle/>
          <a:p>
            <a:pPr>
              <a:defRPr/>
            </a:pPr>
            <a:r>
              <a:rPr lang="el-GR" altLang="en-US" dirty="0"/>
              <a:t>Εργαστήριο Ψηφιακής Επεξεργασίας </a:t>
            </a:r>
            <a:r>
              <a:rPr lang="el-GR" altLang="en-US" dirty="0" err="1"/>
              <a:t>Σηµάτων</a:t>
            </a:r>
            <a:r>
              <a:rPr lang="el-GR" altLang="en-US" dirty="0"/>
              <a:t> και Εικόνας</a:t>
            </a:r>
            <a:endParaRPr lang="en-US" altLang="en-US"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D6B7C95-7824-4425-9A31-2B0C292303D8}"/>
                  </a:ext>
                </a:extLst>
              </p:cNvPr>
              <p:cNvSpPr txBox="1"/>
              <p:nvPr/>
            </p:nvSpPr>
            <p:spPr>
              <a:xfrm>
                <a:off x="503238" y="1798637"/>
                <a:ext cx="8839200" cy="306558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cs typeface="Times New Roman" panose="02020603050405020304" pitchFamily="18" charset="0"/>
                        </a:rPr>
                        <m:t>𝑨𝒄𝒄𝒖𝒓𝒂𝒄𝒚</m:t>
                      </m:r>
                      <m:r>
                        <a:rPr lang="en-US" b="0" i="1" smtClean="0">
                          <a:latin typeface="Cambria Math" panose="02040503050406030204" pitchFamily="18" charset="0"/>
                          <a:cs typeface="Times New Roman" panose="02020603050405020304" pitchFamily="18" charset="0"/>
                        </a:rPr>
                        <m:t>= </m:t>
                      </m:r>
                      <m:f>
                        <m:fPr>
                          <m:ctrlPr>
                            <a:rPr lang="en-US" b="0" i="1" smtClean="0">
                              <a:latin typeface="Cambria Math" panose="02040503050406030204" pitchFamily="18" charset="0"/>
                              <a:cs typeface="Times New Roman" panose="02020603050405020304" pitchFamily="18" charset="0"/>
                            </a:rPr>
                          </m:ctrlPr>
                        </m:fPr>
                        <m:num>
                          <m:r>
                            <a:rPr lang="en-US" b="0" i="1" smtClean="0">
                              <a:latin typeface="Cambria Math" panose="02040503050406030204" pitchFamily="18" charset="0"/>
                              <a:cs typeface="Times New Roman" panose="02020603050405020304" pitchFamily="18" charset="0"/>
                            </a:rPr>
                            <m:t>𝑇𝑃</m:t>
                          </m:r>
                        </m:num>
                        <m:den>
                          <m:r>
                            <a:rPr lang="en-US" b="0" i="1" smtClean="0">
                              <a:latin typeface="Cambria Math" panose="02040503050406030204" pitchFamily="18" charset="0"/>
                              <a:cs typeface="Times New Roman" panose="02020603050405020304" pitchFamily="18" charset="0"/>
                            </a:rPr>
                            <m:t>𝑇𝑃</m:t>
                          </m:r>
                          <m:r>
                            <a:rPr lang="en-US" b="0" i="1" smtClean="0">
                              <a:latin typeface="Cambria Math" panose="02040503050406030204" pitchFamily="18" charset="0"/>
                              <a:cs typeface="Times New Roman" panose="02020603050405020304" pitchFamily="18" charset="0"/>
                            </a:rPr>
                            <m:t>+</m:t>
                          </m:r>
                          <m:r>
                            <a:rPr lang="en-US" b="0" i="1" smtClean="0">
                              <a:latin typeface="Cambria Math" panose="02040503050406030204" pitchFamily="18" charset="0"/>
                              <a:cs typeface="Times New Roman" panose="02020603050405020304" pitchFamily="18" charset="0"/>
                            </a:rPr>
                            <m:t>𝐹𝑃</m:t>
                          </m:r>
                          <m:r>
                            <a:rPr lang="en-US" b="0" i="1" smtClean="0">
                              <a:latin typeface="Cambria Math" panose="02040503050406030204" pitchFamily="18" charset="0"/>
                              <a:cs typeface="Times New Roman" panose="02020603050405020304" pitchFamily="18" charset="0"/>
                            </a:rPr>
                            <m:t>+</m:t>
                          </m:r>
                          <m:r>
                            <a:rPr lang="en-US" b="0" i="1" smtClean="0">
                              <a:latin typeface="Cambria Math" panose="02040503050406030204" pitchFamily="18" charset="0"/>
                              <a:cs typeface="Times New Roman" panose="02020603050405020304" pitchFamily="18" charset="0"/>
                            </a:rPr>
                            <m:t>𝐹𝑁</m:t>
                          </m:r>
                        </m:den>
                      </m:f>
                    </m:oMath>
                  </m:oMathPara>
                </a14:m>
                <a:endParaRPr lang="en-US" b="0" dirty="0">
                  <a:latin typeface="Times New Roman" panose="02020603050405020304" pitchFamily="18" charset="0"/>
                  <a:cs typeface="Times New Roman" panose="02020603050405020304" pitchFamily="18" charset="0"/>
                </a:endParaRPr>
              </a:p>
              <a:p>
                <a:endParaRPr lang="en-US" b="0" dirty="0">
                  <a:latin typeface="Times New Roman" panose="020206030504050203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cs typeface="Times New Roman" panose="02020603050405020304" pitchFamily="18" charset="0"/>
                        </a:rPr>
                        <m:t>𝑷𝒓𝒆𝒄𝒊𝒔𝒊𝒐𝒏</m:t>
                      </m:r>
                      <m:r>
                        <a:rPr lang="en-US" b="0" i="1" smtClean="0">
                          <a:latin typeface="Cambria Math" panose="02040503050406030204" pitchFamily="18" charset="0"/>
                          <a:cs typeface="Times New Roman" panose="02020603050405020304" pitchFamily="18" charset="0"/>
                        </a:rPr>
                        <m:t>= </m:t>
                      </m:r>
                      <m:f>
                        <m:fPr>
                          <m:ctrlPr>
                            <a:rPr lang="en-US" b="0" i="1" smtClean="0">
                              <a:latin typeface="Cambria Math" panose="02040503050406030204" pitchFamily="18" charset="0"/>
                              <a:cs typeface="Times New Roman" panose="02020603050405020304" pitchFamily="18" charset="0"/>
                            </a:rPr>
                          </m:ctrlPr>
                        </m:fPr>
                        <m:num>
                          <m:r>
                            <a:rPr lang="en-US" b="0" i="1" smtClean="0">
                              <a:latin typeface="Cambria Math" panose="02040503050406030204" pitchFamily="18" charset="0"/>
                              <a:cs typeface="Times New Roman" panose="02020603050405020304" pitchFamily="18" charset="0"/>
                            </a:rPr>
                            <m:t>𝑇𝑃</m:t>
                          </m:r>
                        </m:num>
                        <m:den>
                          <m:r>
                            <a:rPr lang="en-US" b="0" i="1" smtClean="0">
                              <a:latin typeface="Cambria Math" panose="02040503050406030204" pitchFamily="18" charset="0"/>
                              <a:cs typeface="Times New Roman" panose="02020603050405020304" pitchFamily="18" charset="0"/>
                            </a:rPr>
                            <m:t>𝑇𝑃</m:t>
                          </m:r>
                          <m:r>
                            <a:rPr lang="en-US" b="0" i="1" smtClean="0">
                              <a:latin typeface="Cambria Math" panose="02040503050406030204" pitchFamily="18" charset="0"/>
                              <a:cs typeface="Times New Roman" panose="02020603050405020304" pitchFamily="18" charset="0"/>
                            </a:rPr>
                            <m:t>+</m:t>
                          </m:r>
                          <m:r>
                            <a:rPr lang="en-US" b="0" i="1" smtClean="0">
                              <a:latin typeface="Cambria Math" panose="02040503050406030204" pitchFamily="18" charset="0"/>
                              <a:cs typeface="Times New Roman" panose="02020603050405020304" pitchFamily="18" charset="0"/>
                            </a:rPr>
                            <m:t>𝐹𝑃</m:t>
                          </m:r>
                        </m:den>
                      </m:f>
                    </m:oMath>
                  </m:oMathPara>
                </a14:m>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cs typeface="Times New Roman" panose="02020603050405020304" pitchFamily="18" charset="0"/>
                        </a:rPr>
                        <m:t>𝑹𝒆𝒄𝒂𝒍𝒍</m:t>
                      </m:r>
                      <m:r>
                        <a:rPr lang="en-US" b="1" i="1" smtClean="0">
                          <a:latin typeface="Cambria Math" panose="02040503050406030204" pitchFamily="18" charset="0"/>
                          <a:cs typeface="Times New Roman" panose="02020603050405020304" pitchFamily="18" charset="0"/>
                        </a:rPr>
                        <m:t>=</m:t>
                      </m:r>
                      <m:r>
                        <a:rPr lang="en-US" b="1" i="1" smtClean="0">
                          <a:latin typeface="Cambria Math" panose="02040503050406030204" pitchFamily="18" charset="0"/>
                          <a:cs typeface="Times New Roman" panose="02020603050405020304" pitchFamily="18" charset="0"/>
                        </a:rPr>
                        <m:t>𝑺𝒆𝒏𝒔𝒊𝒕𝒊𝒗𝒊𝒕𝒚</m:t>
                      </m:r>
                      <m:r>
                        <a:rPr lang="en-US" b="1" i="1" smtClean="0">
                          <a:latin typeface="Cambria Math" panose="02040503050406030204" pitchFamily="18" charset="0"/>
                          <a:cs typeface="Times New Roman" panose="02020603050405020304" pitchFamily="18" charset="0"/>
                        </a:rPr>
                        <m:t>= </m:t>
                      </m:r>
                      <m:f>
                        <m:fPr>
                          <m:ctrlPr>
                            <a:rPr lang="en-US" b="1" i="1" smtClean="0">
                              <a:latin typeface="Cambria Math" panose="02040503050406030204" pitchFamily="18" charset="0"/>
                              <a:cs typeface="Times New Roman" panose="02020603050405020304" pitchFamily="18" charset="0"/>
                            </a:rPr>
                          </m:ctrlPr>
                        </m:fPr>
                        <m:num>
                          <m:r>
                            <a:rPr lang="en-US" b="0" i="1" smtClean="0">
                              <a:latin typeface="Cambria Math" panose="02040503050406030204" pitchFamily="18" charset="0"/>
                              <a:cs typeface="Times New Roman" panose="02020603050405020304" pitchFamily="18" charset="0"/>
                            </a:rPr>
                            <m:t>𝑇𝑃</m:t>
                          </m:r>
                        </m:num>
                        <m:den>
                          <m:r>
                            <a:rPr lang="en-US" b="0" i="1" smtClean="0">
                              <a:latin typeface="Cambria Math" panose="02040503050406030204" pitchFamily="18" charset="0"/>
                              <a:cs typeface="Times New Roman" panose="02020603050405020304" pitchFamily="18" charset="0"/>
                            </a:rPr>
                            <m:t>𝑇𝑃</m:t>
                          </m:r>
                          <m:r>
                            <a:rPr lang="en-US" b="0" i="1" smtClean="0">
                              <a:latin typeface="Cambria Math" panose="02040503050406030204" pitchFamily="18" charset="0"/>
                              <a:cs typeface="Times New Roman" panose="02020603050405020304" pitchFamily="18" charset="0"/>
                            </a:rPr>
                            <m:t>+</m:t>
                          </m:r>
                          <m:r>
                            <a:rPr lang="en-US" b="0" i="1" smtClean="0">
                              <a:latin typeface="Cambria Math" panose="02040503050406030204" pitchFamily="18" charset="0"/>
                              <a:cs typeface="Times New Roman" panose="02020603050405020304" pitchFamily="18" charset="0"/>
                            </a:rPr>
                            <m:t>𝐹𝑁</m:t>
                          </m:r>
                        </m:den>
                      </m:f>
                    </m:oMath>
                  </m:oMathPara>
                </a14:m>
                <a:endParaRPr lang="en-US" b="1" dirty="0">
                  <a:latin typeface="Times New Roman" panose="02020603050405020304" pitchFamily="18" charset="0"/>
                  <a:cs typeface="Times New Roman" panose="02020603050405020304" pitchFamily="18" charset="0"/>
                </a:endParaRPr>
              </a:p>
              <a:p>
                <a:endParaRPr lang="en-US" b="1" dirty="0">
                  <a:latin typeface="Times New Roman" panose="020206030504050203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cs typeface="Times New Roman" panose="02020603050405020304" pitchFamily="18" charset="0"/>
                        </a:rPr>
                        <m:t>𝑭</m:t>
                      </m:r>
                      <m:sSub>
                        <m:sSubPr>
                          <m:ctrlPr>
                            <a:rPr lang="en-US" b="1" i="1" smtClean="0">
                              <a:latin typeface="Cambria Math" panose="02040503050406030204" pitchFamily="18" charset="0"/>
                              <a:cs typeface="Times New Roman" panose="02020603050405020304" pitchFamily="18" charset="0"/>
                            </a:rPr>
                          </m:ctrlPr>
                        </m:sSubPr>
                        <m:e>
                          <m:r>
                            <a:rPr lang="en-US" b="1" i="1" smtClean="0">
                              <a:latin typeface="Cambria Math" panose="02040503050406030204" pitchFamily="18" charset="0"/>
                              <a:cs typeface="Times New Roman" panose="02020603050405020304" pitchFamily="18" charset="0"/>
                            </a:rPr>
                            <m:t>𝟏</m:t>
                          </m:r>
                        </m:e>
                        <m:sub>
                          <m:r>
                            <a:rPr lang="en-US" b="1" i="1" smtClean="0">
                              <a:latin typeface="Cambria Math" panose="02040503050406030204" pitchFamily="18" charset="0"/>
                              <a:cs typeface="Times New Roman" panose="02020603050405020304" pitchFamily="18" charset="0"/>
                            </a:rPr>
                            <m:t>𝒔𝒄𝒐𝒓𝒆</m:t>
                          </m:r>
                        </m:sub>
                      </m:sSub>
                      <m:r>
                        <a:rPr lang="en-US" b="1" i="1" smtClean="0">
                          <a:latin typeface="Cambria Math" panose="02040503050406030204" pitchFamily="18" charset="0"/>
                          <a:cs typeface="Times New Roman" panose="02020603050405020304" pitchFamily="18" charset="0"/>
                        </a:rPr>
                        <m:t>= </m:t>
                      </m:r>
                      <m:f>
                        <m:fPr>
                          <m:ctrlPr>
                            <a:rPr lang="en-US" b="1" i="1" smtClean="0">
                              <a:latin typeface="Cambria Math" panose="02040503050406030204" pitchFamily="18" charset="0"/>
                              <a:cs typeface="Times New Roman" panose="02020603050405020304" pitchFamily="18" charset="0"/>
                            </a:rPr>
                          </m:ctrlPr>
                        </m:fPr>
                        <m:num>
                          <m:r>
                            <a:rPr lang="en-US" b="1" i="1" smtClean="0">
                              <a:latin typeface="Cambria Math" panose="02040503050406030204" pitchFamily="18" charset="0"/>
                              <a:cs typeface="Times New Roman" panose="02020603050405020304" pitchFamily="18" charset="0"/>
                            </a:rPr>
                            <m:t>𝟐</m:t>
                          </m:r>
                          <m:r>
                            <a:rPr lang="en-US" b="1" i="1" smtClean="0">
                              <a:latin typeface="Cambria Math" panose="02040503050406030204" pitchFamily="18" charset="0"/>
                              <a:cs typeface="Times New Roman" panose="02020603050405020304" pitchFamily="18" charset="0"/>
                            </a:rPr>
                            <m:t>∗</m:t>
                          </m:r>
                          <m:r>
                            <a:rPr lang="en-US" b="1" i="1" smtClean="0">
                              <a:latin typeface="Cambria Math" panose="02040503050406030204" pitchFamily="18" charset="0"/>
                              <a:cs typeface="Times New Roman" panose="02020603050405020304" pitchFamily="18" charset="0"/>
                            </a:rPr>
                            <m:t>𝒑𝒓𝒆𝒄𝒊𝒔𝒊𝒐𝒏</m:t>
                          </m:r>
                          <m:r>
                            <a:rPr lang="en-US" b="1" i="1" smtClean="0">
                              <a:latin typeface="Cambria Math" panose="02040503050406030204" pitchFamily="18" charset="0"/>
                              <a:cs typeface="Times New Roman" panose="02020603050405020304" pitchFamily="18" charset="0"/>
                            </a:rPr>
                            <m:t>∗</m:t>
                          </m:r>
                          <m:r>
                            <a:rPr lang="en-US" b="1" i="1" smtClean="0">
                              <a:latin typeface="Cambria Math" panose="02040503050406030204" pitchFamily="18" charset="0"/>
                              <a:cs typeface="Times New Roman" panose="02020603050405020304" pitchFamily="18" charset="0"/>
                            </a:rPr>
                            <m:t>𝒓𝒆𝒄𝒂𝒍𝒍</m:t>
                          </m:r>
                        </m:num>
                        <m:den>
                          <m:r>
                            <a:rPr lang="en-US" b="1" i="1" smtClean="0">
                              <a:latin typeface="Cambria Math" panose="02040503050406030204" pitchFamily="18" charset="0"/>
                              <a:cs typeface="Times New Roman" panose="02020603050405020304" pitchFamily="18" charset="0"/>
                            </a:rPr>
                            <m:t>𝒑𝒓𝒆𝒄𝒊𝒔𝒊𝒐𝒏</m:t>
                          </m:r>
                          <m:r>
                            <a:rPr lang="en-US" b="1" i="1" smtClean="0">
                              <a:latin typeface="Cambria Math" panose="02040503050406030204" pitchFamily="18" charset="0"/>
                              <a:cs typeface="Times New Roman" panose="02020603050405020304" pitchFamily="18" charset="0"/>
                            </a:rPr>
                            <m:t>+</m:t>
                          </m:r>
                          <m:r>
                            <a:rPr lang="en-US" b="1" i="1" smtClean="0">
                              <a:latin typeface="Cambria Math" panose="02040503050406030204" pitchFamily="18" charset="0"/>
                              <a:cs typeface="Times New Roman" panose="02020603050405020304" pitchFamily="18" charset="0"/>
                            </a:rPr>
                            <m:t>𝒓𝒆𝒄𝒂𝒍𝒍</m:t>
                          </m:r>
                        </m:den>
                      </m:f>
                    </m:oMath>
                  </m:oMathPara>
                </a14:m>
                <a:endParaRPr lang="en-US" b="1" dirty="0">
                  <a:latin typeface="Times New Roman" panose="02020603050405020304" pitchFamily="18" charset="0"/>
                  <a:cs typeface="Times New Roman" panose="02020603050405020304" pitchFamily="18" charset="0"/>
                </a:endParaRPr>
              </a:p>
            </p:txBody>
          </p:sp>
        </mc:Choice>
        <mc:Fallback xmlns="">
          <p:sp>
            <p:nvSpPr>
              <p:cNvPr id="5" name="TextBox 4">
                <a:extLst>
                  <a:ext uri="{FF2B5EF4-FFF2-40B4-BE49-F238E27FC236}">
                    <a16:creationId xmlns:a16="http://schemas.microsoft.com/office/drawing/2014/main" id="{9D6B7C95-7824-4425-9A31-2B0C292303D8}"/>
                  </a:ext>
                </a:extLst>
              </p:cNvPr>
              <p:cNvSpPr txBox="1">
                <a:spLocks noRot="1" noChangeAspect="1" noMove="1" noResize="1" noEditPoints="1" noAdjustHandles="1" noChangeArrowheads="1" noChangeShapeType="1" noTextEdit="1"/>
              </p:cNvSpPr>
              <p:nvPr/>
            </p:nvSpPr>
            <p:spPr>
              <a:xfrm>
                <a:off x="503238" y="1798637"/>
                <a:ext cx="8839200" cy="3065583"/>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700463970"/>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
          <p:cNvSpPr txBox="1">
            <a:spLocks noChangeArrowheads="1"/>
          </p:cNvSpPr>
          <p:nvPr/>
        </p:nvSpPr>
        <p:spPr bwMode="auto">
          <a:xfrm>
            <a:off x="-13989" y="531813"/>
            <a:ext cx="10080625" cy="687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28448" rIns="0" bIns="0"/>
          <a:lstStyle>
            <a:lvl1pPr marL="457200" indent="-457200">
              <a:lnSpc>
                <a:spcPct val="9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3200">
                <a:solidFill>
                  <a:srgbClr val="000000"/>
                </a:solidFill>
                <a:latin typeface="Arial" panose="020B0604020202020204" pitchFamily="34" charset="0"/>
                <a:ea typeface="Noto Sans CJK SC Regular" charset="0"/>
                <a:cs typeface="Noto Sans CJK SC Regular" charset="0"/>
              </a:defRPr>
            </a:lvl1pPr>
            <a:lvl2pPr marL="1200150" indent="-457200">
              <a:lnSpc>
                <a:spcPct val="9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800">
                <a:solidFill>
                  <a:srgbClr val="000000"/>
                </a:solidFill>
                <a:latin typeface="Arial" panose="020B0604020202020204" pitchFamily="34" charset="0"/>
                <a:ea typeface="Noto Sans CJK SC Regular" charset="0"/>
                <a:cs typeface="Noto Sans CJK SC Regular" charset="0"/>
              </a:defRPr>
            </a:lvl2pPr>
            <a:lvl3pPr marL="1600200" indent="-457200">
              <a:lnSpc>
                <a:spcPct val="9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400">
                <a:solidFill>
                  <a:srgbClr val="000000"/>
                </a:solidFill>
                <a:latin typeface="Arial" panose="020B0604020202020204" pitchFamily="34" charset="0"/>
                <a:ea typeface="Noto Sans CJK SC Regular" charset="0"/>
                <a:cs typeface="Noto Sans CJK SC Regular" charset="0"/>
              </a:defRPr>
            </a:lvl3pPr>
            <a:lvl4pPr>
              <a:lnSpc>
                <a:spcPct val="9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4pPr>
            <a:lvl5pPr>
              <a:lnSpc>
                <a:spcPct val="9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5pPr>
            <a:lvl6pPr marL="25146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6pPr>
            <a:lvl7pPr marL="29718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7pPr>
            <a:lvl8pPr marL="34290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8pPr>
            <a:lvl9pPr marL="38862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9pPr>
          </a:lstStyle>
          <a:p>
            <a:pPr marL="0" indent="0" eaLnBrk="1">
              <a:spcBef>
                <a:spcPct val="0"/>
              </a:spcBef>
            </a:pPr>
            <a:endParaRPr lang="en-US" altLang="en-US" dirty="0"/>
          </a:p>
        </p:txBody>
      </p:sp>
      <p:sp>
        <p:nvSpPr>
          <p:cNvPr id="3073" name="Rectangle 1"/>
          <p:cNvSpPr>
            <a:spLocks noGrp="1" noChangeArrowheads="1"/>
          </p:cNvSpPr>
          <p:nvPr>
            <p:ph type="subTitle"/>
          </p:nvPr>
        </p:nvSpPr>
        <p:spPr>
          <a:xfrm>
            <a:off x="0" y="0"/>
            <a:ext cx="10080625" cy="685800"/>
          </a:xfrm>
        </p:spPr>
        <p:txBody>
          <a:bodyPr tIns="28448"/>
          <a:lstStyle/>
          <a:p>
            <a:pPr algn="l" eaLnBrk="1">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pPr>
            <a:r>
              <a:rPr lang="en-US" altLang="en-US" sz="3200" dirty="0" err="1">
                <a:latin typeface="Times New Roman" panose="02020603050405020304" pitchFamily="18" charset="0"/>
                <a:cs typeface="Times New Roman" panose="02020603050405020304" pitchFamily="18" charset="0"/>
              </a:rPr>
              <a:t>RetinaNet</a:t>
            </a:r>
            <a:r>
              <a:rPr lang="en-US" altLang="en-US" sz="3200" dirty="0">
                <a:latin typeface="Times New Roman" panose="02020603050405020304" pitchFamily="18" charset="0"/>
                <a:cs typeface="Times New Roman" panose="02020603050405020304" pitchFamily="18" charset="0"/>
              </a:rPr>
              <a:t> Training/Evaluation</a:t>
            </a:r>
          </a:p>
        </p:txBody>
      </p:sp>
      <p:sp>
        <p:nvSpPr>
          <p:cNvPr id="2" name="Date Placeholder 1"/>
          <p:cNvSpPr>
            <a:spLocks noGrp="1"/>
          </p:cNvSpPr>
          <p:nvPr>
            <p:ph type="dt" idx="10"/>
          </p:nvPr>
        </p:nvSpPr>
        <p:spPr/>
        <p:txBody>
          <a:bodyPr/>
          <a:lstStyle/>
          <a:p>
            <a:pPr>
              <a:defRPr/>
            </a:pPr>
            <a:fld id="{5E4F14A6-07DA-4067-851D-A87F8A5D4135}" type="datetime1">
              <a:rPr lang="el-GR" altLang="en-US" smtClean="0"/>
              <a:t>1/7/2021</a:t>
            </a:fld>
            <a:endParaRPr lang="en-US" altLang="en-US"/>
          </a:p>
        </p:txBody>
      </p:sp>
      <p:sp>
        <p:nvSpPr>
          <p:cNvPr id="3" name="Slide Number Placeholder 2"/>
          <p:cNvSpPr>
            <a:spLocks noGrp="1"/>
          </p:cNvSpPr>
          <p:nvPr>
            <p:ph type="sldNum" idx="12"/>
          </p:nvPr>
        </p:nvSpPr>
        <p:spPr/>
        <p:txBody>
          <a:bodyPr/>
          <a:lstStyle/>
          <a:p>
            <a:pPr>
              <a:defRPr/>
            </a:pPr>
            <a:fld id="{A14E5853-4A2F-4836-AD05-ECCC0E4103DA}" type="slidenum">
              <a:rPr lang="en-US" altLang="en-US" smtClean="0"/>
              <a:pPr>
                <a:defRPr/>
              </a:pPr>
              <a:t>33</a:t>
            </a:fld>
            <a:endParaRPr lang="en-US" altLang="en-US"/>
          </a:p>
        </p:txBody>
      </p:sp>
      <p:sp>
        <p:nvSpPr>
          <p:cNvPr id="4" name="Footer Placeholder 3"/>
          <p:cNvSpPr>
            <a:spLocks noGrp="1"/>
          </p:cNvSpPr>
          <p:nvPr>
            <p:ph type="ftr" idx="11"/>
          </p:nvPr>
        </p:nvSpPr>
        <p:spPr>
          <a:xfrm>
            <a:off x="2982912" y="7132637"/>
            <a:ext cx="4343400" cy="273051"/>
          </a:xfrm>
        </p:spPr>
        <p:txBody>
          <a:bodyPr/>
          <a:lstStyle/>
          <a:p>
            <a:pPr>
              <a:defRPr/>
            </a:pPr>
            <a:r>
              <a:rPr lang="el-GR" altLang="en-US" dirty="0"/>
              <a:t>Εργαστήριο Ψηφιακής Επεξεργασίας </a:t>
            </a:r>
            <a:r>
              <a:rPr lang="el-GR" altLang="en-US" dirty="0" err="1"/>
              <a:t>Σηµάτων</a:t>
            </a:r>
            <a:r>
              <a:rPr lang="el-GR" altLang="en-US" dirty="0"/>
              <a:t> και Εικόνας</a:t>
            </a:r>
            <a:endParaRPr lang="en-US" altLang="en-US" dirty="0"/>
          </a:p>
        </p:txBody>
      </p:sp>
      <p:graphicFrame>
        <p:nvGraphicFramePr>
          <p:cNvPr id="6" name="Διάγραμμα 5">
            <a:extLst>
              <a:ext uri="{FF2B5EF4-FFF2-40B4-BE49-F238E27FC236}">
                <a16:creationId xmlns:a16="http://schemas.microsoft.com/office/drawing/2014/main" id="{762FC8FA-732C-49E0-A680-6FCC9F6E1C9E}"/>
              </a:ext>
            </a:extLst>
          </p:cNvPr>
          <p:cNvGraphicFramePr/>
          <p:nvPr>
            <p:extLst>
              <p:ext uri="{D42A27DB-BD31-4B8C-83A1-F6EECF244321}">
                <p14:modId xmlns:p14="http://schemas.microsoft.com/office/powerpoint/2010/main" val="859415525"/>
              </p:ext>
            </p:extLst>
          </p:nvPr>
        </p:nvGraphicFramePr>
        <p:xfrm>
          <a:off x="620712" y="960437"/>
          <a:ext cx="8839200" cy="17543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7" name="Πίνακας 7">
            <a:extLst>
              <a:ext uri="{FF2B5EF4-FFF2-40B4-BE49-F238E27FC236}">
                <a16:creationId xmlns:a16="http://schemas.microsoft.com/office/drawing/2014/main" id="{CD6FF161-91B1-44C3-9E88-7602A9C5C28F}"/>
              </a:ext>
            </a:extLst>
          </p:cNvPr>
          <p:cNvGraphicFramePr>
            <a:graphicFrameLocks noGrp="1"/>
          </p:cNvGraphicFramePr>
          <p:nvPr>
            <p:extLst>
              <p:ext uri="{D42A27DB-BD31-4B8C-83A1-F6EECF244321}">
                <p14:modId xmlns:p14="http://schemas.microsoft.com/office/powerpoint/2010/main" val="3812405449"/>
              </p:ext>
            </p:extLst>
          </p:nvPr>
        </p:nvGraphicFramePr>
        <p:xfrm>
          <a:off x="1306512" y="3268761"/>
          <a:ext cx="6720418" cy="1854200"/>
        </p:xfrm>
        <a:graphic>
          <a:graphicData uri="http://schemas.openxmlformats.org/drawingml/2006/table">
            <a:tbl>
              <a:tblPr firstRow="1" bandRow="1">
                <a:tableStyleId>{5C22544A-7EE6-4342-B048-85BDC9FD1C3A}</a:tableStyleId>
              </a:tblPr>
              <a:tblGrid>
                <a:gridCol w="3360209">
                  <a:extLst>
                    <a:ext uri="{9D8B030D-6E8A-4147-A177-3AD203B41FA5}">
                      <a16:colId xmlns:a16="http://schemas.microsoft.com/office/drawing/2014/main" val="2073947876"/>
                    </a:ext>
                  </a:extLst>
                </a:gridCol>
                <a:gridCol w="3360209">
                  <a:extLst>
                    <a:ext uri="{9D8B030D-6E8A-4147-A177-3AD203B41FA5}">
                      <a16:colId xmlns:a16="http://schemas.microsoft.com/office/drawing/2014/main" val="1892083586"/>
                    </a:ext>
                  </a:extLst>
                </a:gridCol>
              </a:tblGrid>
              <a:tr h="370840">
                <a:tc>
                  <a:txBody>
                    <a:bodyPr/>
                    <a:lstStyle/>
                    <a:p>
                      <a:pPr algn="ctr"/>
                      <a:endParaRPr lang="en-US"/>
                    </a:p>
                  </a:txBody>
                  <a:tcPr/>
                </a:tc>
                <a:tc>
                  <a:txBody>
                    <a:bodyPr/>
                    <a:lstStyle/>
                    <a:p>
                      <a:pPr algn="ctr"/>
                      <a:r>
                        <a:rPr lang="en-US" dirty="0"/>
                        <a:t>Simple split(0.6/0.5)</a:t>
                      </a:r>
                    </a:p>
                  </a:txBody>
                  <a:tcPr/>
                </a:tc>
                <a:extLst>
                  <a:ext uri="{0D108BD9-81ED-4DB2-BD59-A6C34878D82A}">
                    <a16:rowId xmlns:a16="http://schemas.microsoft.com/office/drawing/2014/main" val="546295847"/>
                  </a:ext>
                </a:extLst>
              </a:tr>
              <a:tr h="370840">
                <a:tc>
                  <a:txBody>
                    <a:bodyPr/>
                    <a:lstStyle/>
                    <a:p>
                      <a:pPr algn="ctr"/>
                      <a:r>
                        <a:rPr lang="en-US" b="1" dirty="0"/>
                        <a:t>Accuracy</a:t>
                      </a:r>
                    </a:p>
                  </a:txBody>
                  <a:tcPr>
                    <a:solidFill>
                      <a:schemeClr val="accent1"/>
                    </a:solidFill>
                  </a:tcPr>
                </a:tc>
                <a:tc>
                  <a:txBody>
                    <a:bodyPr/>
                    <a:lstStyle/>
                    <a:p>
                      <a:pPr algn="ctr"/>
                      <a:r>
                        <a:rPr lang="en-US" dirty="0"/>
                        <a:t>0.800</a:t>
                      </a:r>
                    </a:p>
                  </a:txBody>
                  <a:tcPr/>
                </a:tc>
                <a:extLst>
                  <a:ext uri="{0D108BD9-81ED-4DB2-BD59-A6C34878D82A}">
                    <a16:rowId xmlns:a16="http://schemas.microsoft.com/office/drawing/2014/main" val="3233609817"/>
                  </a:ext>
                </a:extLst>
              </a:tr>
              <a:tr h="370840">
                <a:tc>
                  <a:txBody>
                    <a:bodyPr/>
                    <a:lstStyle/>
                    <a:p>
                      <a:pPr algn="ctr"/>
                      <a:r>
                        <a:rPr lang="en-US" b="1" dirty="0"/>
                        <a:t>Precision</a:t>
                      </a:r>
                    </a:p>
                  </a:txBody>
                  <a:tcPr>
                    <a:solidFill>
                      <a:schemeClr val="accent1"/>
                    </a:solidFill>
                  </a:tcPr>
                </a:tc>
                <a:tc>
                  <a:txBody>
                    <a:bodyPr/>
                    <a:lstStyle/>
                    <a:p>
                      <a:pPr algn="ctr"/>
                      <a:r>
                        <a:rPr lang="en-US" dirty="0"/>
                        <a:t>0.847</a:t>
                      </a:r>
                    </a:p>
                  </a:txBody>
                  <a:tcPr/>
                </a:tc>
                <a:extLst>
                  <a:ext uri="{0D108BD9-81ED-4DB2-BD59-A6C34878D82A}">
                    <a16:rowId xmlns:a16="http://schemas.microsoft.com/office/drawing/2014/main" val="2653323054"/>
                  </a:ext>
                </a:extLst>
              </a:tr>
              <a:tr h="370840">
                <a:tc>
                  <a:txBody>
                    <a:bodyPr/>
                    <a:lstStyle/>
                    <a:p>
                      <a:pPr algn="ctr"/>
                      <a:r>
                        <a:rPr lang="en-US" b="1" dirty="0"/>
                        <a:t>Recall</a:t>
                      </a:r>
                    </a:p>
                  </a:txBody>
                  <a:tcPr>
                    <a:solidFill>
                      <a:schemeClr val="accent1"/>
                    </a:solidFill>
                  </a:tcPr>
                </a:tc>
                <a:tc>
                  <a:txBody>
                    <a:bodyPr/>
                    <a:lstStyle/>
                    <a:p>
                      <a:pPr algn="ctr"/>
                      <a:r>
                        <a:rPr lang="en-US" dirty="0"/>
                        <a:t>0.934</a:t>
                      </a:r>
                    </a:p>
                  </a:txBody>
                  <a:tcPr/>
                </a:tc>
                <a:extLst>
                  <a:ext uri="{0D108BD9-81ED-4DB2-BD59-A6C34878D82A}">
                    <a16:rowId xmlns:a16="http://schemas.microsoft.com/office/drawing/2014/main" val="3343865147"/>
                  </a:ext>
                </a:extLst>
              </a:tr>
              <a:tr h="370840">
                <a:tc>
                  <a:txBody>
                    <a:bodyPr/>
                    <a:lstStyle/>
                    <a:p>
                      <a:pPr algn="ctr"/>
                      <a:r>
                        <a:rPr lang="en-US" b="1" dirty="0"/>
                        <a:t>F_1 score</a:t>
                      </a:r>
                    </a:p>
                  </a:txBody>
                  <a:tcPr>
                    <a:solidFill>
                      <a:schemeClr val="accent1"/>
                    </a:solidFill>
                  </a:tcPr>
                </a:tc>
                <a:tc>
                  <a:txBody>
                    <a:bodyPr/>
                    <a:lstStyle/>
                    <a:p>
                      <a:pPr algn="ctr"/>
                      <a:r>
                        <a:rPr lang="en-US" dirty="0"/>
                        <a:t>0.889</a:t>
                      </a:r>
                    </a:p>
                  </a:txBody>
                  <a:tcPr/>
                </a:tc>
                <a:extLst>
                  <a:ext uri="{0D108BD9-81ED-4DB2-BD59-A6C34878D82A}">
                    <a16:rowId xmlns:a16="http://schemas.microsoft.com/office/drawing/2014/main" val="2995485094"/>
                  </a:ext>
                </a:extLst>
              </a:tr>
            </a:tbl>
          </a:graphicData>
        </a:graphic>
      </p:graphicFrame>
    </p:spTree>
    <p:extLst>
      <p:ext uri="{BB962C8B-B14F-4D97-AF65-F5344CB8AC3E}">
        <p14:creationId xmlns:p14="http://schemas.microsoft.com/office/powerpoint/2010/main" val="4221660421"/>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
          <p:cNvSpPr txBox="1">
            <a:spLocks noChangeArrowheads="1"/>
          </p:cNvSpPr>
          <p:nvPr/>
        </p:nvSpPr>
        <p:spPr bwMode="auto">
          <a:xfrm>
            <a:off x="-13989" y="531813"/>
            <a:ext cx="10080625" cy="687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28448" rIns="0" bIns="0"/>
          <a:lstStyle>
            <a:lvl1pPr marL="457200" indent="-457200">
              <a:lnSpc>
                <a:spcPct val="9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3200">
                <a:solidFill>
                  <a:srgbClr val="000000"/>
                </a:solidFill>
                <a:latin typeface="Arial" panose="020B0604020202020204" pitchFamily="34" charset="0"/>
                <a:ea typeface="Noto Sans CJK SC Regular" charset="0"/>
                <a:cs typeface="Noto Sans CJK SC Regular" charset="0"/>
              </a:defRPr>
            </a:lvl1pPr>
            <a:lvl2pPr marL="1200150" indent="-457200">
              <a:lnSpc>
                <a:spcPct val="9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800">
                <a:solidFill>
                  <a:srgbClr val="000000"/>
                </a:solidFill>
                <a:latin typeface="Arial" panose="020B0604020202020204" pitchFamily="34" charset="0"/>
                <a:ea typeface="Noto Sans CJK SC Regular" charset="0"/>
                <a:cs typeface="Noto Sans CJK SC Regular" charset="0"/>
              </a:defRPr>
            </a:lvl2pPr>
            <a:lvl3pPr marL="1600200" indent="-457200">
              <a:lnSpc>
                <a:spcPct val="9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400">
                <a:solidFill>
                  <a:srgbClr val="000000"/>
                </a:solidFill>
                <a:latin typeface="Arial" panose="020B0604020202020204" pitchFamily="34" charset="0"/>
                <a:ea typeface="Noto Sans CJK SC Regular" charset="0"/>
                <a:cs typeface="Noto Sans CJK SC Regular" charset="0"/>
              </a:defRPr>
            </a:lvl3pPr>
            <a:lvl4pPr>
              <a:lnSpc>
                <a:spcPct val="9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4pPr>
            <a:lvl5pPr>
              <a:lnSpc>
                <a:spcPct val="9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5pPr>
            <a:lvl6pPr marL="25146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6pPr>
            <a:lvl7pPr marL="29718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7pPr>
            <a:lvl8pPr marL="34290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8pPr>
            <a:lvl9pPr marL="38862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9pPr>
          </a:lstStyle>
          <a:p>
            <a:pPr marL="0" indent="0" eaLnBrk="1">
              <a:spcBef>
                <a:spcPct val="0"/>
              </a:spcBef>
            </a:pPr>
            <a:endParaRPr lang="en-US" altLang="en-US" dirty="0"/>
          </a:p>
        </p:txBody>
      </p:sp>
      <p:sp>
        <p:nvSpPr>
          <p:cNvPr id="3073" name="Rectangle 1"/>
          <p:cNvSpPr>
            <a:spLocks noGrp="1" noChangeArrowheads="1"/>
          </p:cNvSpPr>
          <p:nvPr>
            <p:ph type="subTitle"/>
          </p:nvPr>
        </p:nvSpPr>
        <p:spPr>
          <a:xfrm>
            <a:off x="0" y="0"/>
            <a:ext cx="10080625" cy="685800"/>
          </a:xfrm>
        </p:spPr>
        <p:txBody>
          <a:bodyPr tIns="28448"/>
          <a:lstStyle/>
          <a:p>
            <a:pPr algn="l" eaLnBrk="1">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pPr>
            <a:r>
              <a:rPr lang="en-US" altLang="en-US" sz="3200" dirty="0">
                <a:latin typeface="Times New Roman" panose="02020603050405020304" pitchFamily="18" charset="0"/>
                <a:cs typeface="Times New Roman" panose="02020603050405020304" pitchFamily="18" charset="0"/>
              </a:rPr>
              <a:t>Confusion Matrix</a:t>
            </a:r>
          </a:p>
        </p:txBody>
      </p:sp>
      <p:sp>
        <p:nvSpPr>
          <p:cNvPr id="2" name="Date Placeholder 1"/>
          <p:cNvSpPr>
            <a:spLocks noGrp="1"/>
          </p:cNvSpPr>
          <p:nvPr>
            <p:ph type="dt" idx="10"/>
          </p:nvPr>
        </p:nvSpPr>
        <p:spPr/>
        <p:txBody>
          <a:bodyPr/>
          <a:lstStyle/>
          <a:p>
            <a:pPr>
              <a:defRPr/>
            </a:pPr>
            <a:fld id="{5E4F14A6-07DA-4067-851D-A87F8A5D4135}" type="datetime1">
              <a:rPr lang="el-GR" altLang="en-US" smtClean="0"/>
              <a:t>1/7/2021</a:t>
            </a:fld>
            <a:endParaRPr lang="en-US" altLang="en-US"/>
          </a:p>
        </p:txBody>
      </p:sp>
      <p:sp>
        <p:nvSpPr>
          <p:cNvPr id="3" name="Slide Number Placeholder 2"/>
          <p:cNvSpPr>
            <a:spLocks noGrp="1"/>
          </p:cNvSpPr>
          <p:nvPr>
            <p:ph type="sldNum" idx="12"/>
          </p:nvPr>
        </p:nvSpPr>
        <p:spPr/>
        <p:txBody>
          <a:bodyPr/>
          <a:lstStyle/>
          <a:p>
            <a:pPr>
              <a:defRPr/>
            </a:pPr>
            <a:fld id="{A14E5853-4A2F-4836-AD05-ECCC0E4103DA}" type="slidenum">
              <a:rPr lang="en-US" altLang="en-US" smtClean="0"/>
              <a:pPr>
                <a:defRPr/>
              </a:pPr>
              <a:t>34</a:t>
            </a:fld>
            <a:endParaRPr lang="en-US" altLang="en-US"/>
          </a:p>
        </p:txBody>
      </p:sp>
      <p:sp>
        <p:nvSpPr>
          <p:cNvPr id="4" name="Footer Placeholder 3"/>
          <p:cNvSpPr>
            <a:spLocks noGrp="1"/>
          </p:cNvSpPr>
          <p:nvPr>
            <p:ph type="ftr" idx="11"/>
          </p:nvPr>
        </p:nvSpPr>
        <p:spPr>
          <a:xfrm>
            <a:off x="2982912" y="7132637"/>
            <a:ext cx="4343400" cy="273051"/>
          </a:xfrm>
        </p:spPr>
        <p:txBody>
          <a:bodyPr/>
          <a:lstStyle/>
          <a:p>
            <a:pPr>
              <a:defRPr/>
            </a:pPr>
            <a:r>
              <a:rPr lang="el-GR" altLang="en-US" dirty="0"/>
              <a:t>Εργαστήριο Ψηφιακής Επεξεργασίας </a:t>
            </a:r>
            <a:r>
              <a:rPr lang="el-GR" altLang="en-US" dirty="0" err="1"/>
              <a:t>Σηµάτων</a:t>
            </a:r>
            <a:r>
              <a:rPr lang="el-GR" altLang="en-US" dirty="0"/>
              <a:t> και Εικόνας</a:t>
            </a:r>
            <a:endParaRPr lang="en-US" altLang="en-US" dirty="0"/>
          </a:p>
        </p:txBody>
      </p:sp>
      <p:graphicFrame>
        <p:nvGraphicFramePr>
          <p:cNvPr id="11" name="Πίνακας 11">
            <a:extLst>
              <a:ext uri="{FF2B5EF4-FFF2-40B4-BE49-F238E27FC236}">
                <a16:creationId xmlns:a16="http://schemas.microsoft.com/office/drawing/2014/main" id="{5C9965B3-2BF9-4CFB-BA9D-0602F3C2699B}"/>
              </a:ext>
            </a:extLst>
          </p:cNvPr>
          <p:cNvGraphicFramePr>
            <a:graphicFrameLocks noGrp="1"/>
          </p:cNvGraphicFramePr>
          <p:nvPr>
            <p:extLst>
              <p:ext uri="{D42A27DB-BD31-4B8C-83A1-F6EECF244321}">
                <p14:modId xmlns:p14="http://schemas.microsoft.com/office/powerpoint/2010/main" val="141347597"/>
              </p:ext>
            </p:extLst>
          </p:nvPr>
        </p:nvGraphicFramePr>
        <p:xfrm>
          <a:off x="2226148" y="1217613"/>
          <a:ext cx="5600350" cy="2225040"/>
        </p:xfrm>
        <a:graphic>
          <a:graphicData uri="http://schemas.openxmlformats.org/drawingml/2006/table">
            <a:tbl>
              <a:tblPr firstRow="1" bandRow="1">
                <a:tableStyleId>{D7AC3CCA-C797-4891-BE02-D94E43425B78}</a:tableStyleId>
              </a:tblPr>
              <a:tblGrid>
                <a:gridCol w="1120070">
                  <a:extLst>
                    <a:ext uri="{9D8B030D-6E8A-4147-A177-3AD203B41FA5}">
                      <a16:colId xmlns:a16="http://schemas.microsoft.com/office/drawing/2014/main" val="3780007425"/>
                    </a:ext>
                  </a:extLst>
                </a:gridCol>
                <a:gridCol w="1120070">
                  <a:extLst>
                    <a:ext uri="{9D8B030D-6E8A-4147-A177-3AD203B41FA5}">
                      <a16:colId xmlns:a16="http://schemas.microsoft.com/office/drawing/2014/main" val="3189806158"/>
                    </a:ext>
                  </a:extLst>
                </a:gridCol>
                <a:gridCol w="1120070">
                  <a:extLst>
                    <a:ext uri="{9D8B030D-6E8A-4147-A177-3AD203B41FA5}">
                      <a16:colId xmlns:a16="http://schemas.microsoft.com/office/drawing/2014/main" val="4150624327"/>
                    </a:ext>
                  </a:extLst>
                </a:gridCol>
                <a:gridCol w="1120070">
                  <a:extLst>
                    <a:ext uri="{9D8B030D-6E8A-4147-A177-3AD203B41FA5}">
                      <a16:colId xmlns:a16="http://schemas.microsoft.com/office/drawing/2014/main" val="2011732224"/>
                    </a:ext>
                  </a:extLst>
                </a:gridCol>
                <a:gridCol w="1120070">
                  <a:extLst>
                    <a:ext uri="{9D8B030D-6E8A-4147-A177-3AD203B41FA5}">
                      <a16:colId xmlns:a16="http://schemas.microsoft.com/office/drawing/2014/main" val="1103554586"/>
                    </a:ext>
                  </a:extLst>
                </a:gridCol>
              </a:tblGrid>
              <a:tr h="370840">
                <a:tc>
                  <a:txBody>
                    <a:bodyPr/>
                    <a:lstStyle/>
                    <a:p>
                      <a:pPr algn="ctr"/>
                      <a:r>
                        <a:rPr lang="en-US" b="1" dirty="0"/>
                        <a:t>Person</a:t>
                      </a:r>
                    </a:p>
                  </a:txBody>
                  <a:tcPr/>
                </a:tc>
                <a:tc>
                  <a:txBody>
                    <a:bodyPr/>
                    <a:lstStyle/>
                    <a:p>
                      <a:pPr algn="ctr"/>
                      <a:r>
                        <a:rPr lang="en-US" dirty="0">
                          <a:solidFill>
                            <a:srgbClr val="FF0000"/>
                          </a:solidFill>
                        </a:rPr>
                        <a:t>4829</a:t>
                      </a:r>
                    </a:p>
                  </a:txBody>
                  <a:tcPr/>
                </a:tc>
                <a:tc>
                  <a:txBody>
                    <a:bodyPr/>
                    <a:lstStyle/>
                    <a:p>
                      <a:pPr algn="ctr"/>
                      <a:r>
                        <a:rPr lang="en-US" b="0" dirty="0"/>
                        <a:t>582</a:t>
                      </a:r>
                    </a:p>
                  </a:txBody>
                  <a:tcPr/>
                </a:tc>
                <a:tc>
                  <a:txBody>
                    <a:bodyPr/>
                    <a:lstStyle/>
                    <a:p>
                      <a:pPr algn="ctr"/>
                      <a:r>
                        <a:rPr lang="en-US" b="0" dirty="0"/>
                        <a:t>0</a:t>
                      </a:r>
                    </a:p>
                  </a:txBody>
                  <a:tcPr/>
                </a:tc>
                <a:tc>
                  <a:txBody>
                    <a:bodyPr/>
                    <a:lstStyle/>
                    <a:p>
                      <a:pPr algn="ctr"/>
                      <a:r>
                        <a:rPr lang="en-US" b="0" dirty="0"/>
                        <a:t>0</a:t>
                      </a:r>
                    </a:p>
                  </a:txBody>
                  <a:tcPr/>
                </a:tc>
                <a:extLst>
                  <a:ext uri="{0D108BD9-81ED-4DB2-BD59-A6C34878D82A}">
                    <a16:rowId xmlns:a16="http://schemas.microsoft.com/office/drawing/2014/main" val="3566241425"/>
                  </a:ext>
                </a:extLst>
              </a:tr>
              <a:tr h="370840">
                <a:tc>
                  <a:txBody>
                    <a:bodyPr/>
                    <a:lstStyle/>
                    <a:p>
                      <a:pPr algn="ctr"/>
                      <a:r>
                        <a:rPr lang="en-US" b="1" dirty="0"/>
                        <a:t>Biker</a:t>
                      </a:r>
                    </a:p>
                  </a:txBody>
                  <a:tcPr/>
                </a:tc>
                <a:tc>
                  <a:txBody>
                    <a:bodyPr/>
                    <a:lstStyle/>
                    <a:p>
                      <a:pPr algn="ctr"/>
                      <a:r>
                        <a:rPr lang="en-US" dirty="0"/>
                        <a:t>415</a:t>
                      </a:r>
                    </a:p>
                  </a:txBody>
                  <a:tcPr/>
                </a:tc>
                <a:tc>
                  <a:txBody>
                    <a:bodyPr/>
                    <a:lstStyle/>
                    <a:p>
                      <a:pPr algn="ctr"/>
                      <a:r>
                        <a:rPr lang="en-US" b="1" dirty="0">
                          <a:solidFill>
                            <a:srgbClr val="FF0000"/>
                          </a:solidFill>
                        </a:rPr>
                        <a:t>738</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1511487850"/>
                  </a:ext>
                </a:extLst>
              </a:tr>
              <a:tr h="370840">
                <a:tc>
                  <a:txBody>
                    <a:bodyPr/>
                    <a:lstStyle/>
                    <a:p>
                      <a:pPr algn="ctr"/>
                      <a:r>
                        <a:rPr lang="en-US" b="1" dirty="0"/>
                        <a:t>Bus</a:t>
                      </a:r>
                    </a:p>
                  </a:txBody>
                  <a:tcPr/>
                </a:tc>
                <a:tc>
                  <a:txBody>
                    <a:bodyPr/>
                    <a:lstStyle/>
                    <a:p>
                      <a:pPr algn="ctr"/>
                      <a:r>
                        <a:rPr lang="en-US" dirty="0"/>
                        <a:t>0</a:t>
                      </a:r>
                    </a:p>
                  </a:txBody>
                  <a:tcPr/>
                </a:tc>
                <a:tc>
                  <a:txBody>
                    <a:bodyPr/>
                    <a:lstStyle/>
                    <a:p>
                      <a:pPr algn="ctr"/>
                      <a:r>
                        <a:rPr lang="en-US" dirty="0"/>
                        <a:t>0</a:t>
                      </a:r>
                    </a:p>
                  </a:txBody>
                  <a:tcPr/>
                </a:tc>
                <a:tc>
                  <a:txBody>
                    <a:bodyPr/>
                    <a:lstStyle/>
                    <a:p>
                      <a:pPr algn="ctr"/>
                      <a:r>
                        <a:rPr lang="en-US" b="1" dirty="0">
                          <a:solidFill>
                            <a:srgbClr val="FF0000"/>
                          </a:solidFill>
                        </a:rPr>
                        <a:t>22</a:t>
                      </a:r>
                    </a:p>
                  </a:txBody>
                  <a:tcPr/>
                </a:tc>
                <a:tc>
                  <a:txBody>
                    <a:bodyPr/>
                    <a:lstStyle/>
                    <a:p>
                      <a:pPr algn="ctr"/>
                      <a:r>
                        <a:rPr lang="en-US" dirty="0"/>
                        <a:t>0</a:t>
                      </a:r>
                    </a:p>
                  </a:txBody>
                  <a:tcPr/>
                </a:tc>
                <a:extLst>
                  <a:ext uri="{0D108BD9-81ED-4DB2-BD59-A6C34878D82A}">
                    <a16:rowId xmlns:a16="http://schemas.microsoft.com/office/drawing/2014/main" val="500862288"/>
                  </a:ext>
                </a:extLst>
              </a:tr>
              <a:tr h="370840">
                <a:tc>
                  <a:txBody>
                    <a:bodyPr/>
                    <a:lstStyle/>
                    <a:p>
                      <a:pPr algn="ctr"/>
                      <a:r>
                        <a:rPr lang="en-US" b="1" dirty="0"/>
                        <a:t>Car</a:t>
                      </a:r>
                    </a:p>
                  </a:txBody>
                  <a:tcPr/>
                </a:tc>
                <a:tc>
                  <a:txBody>
                    <a:bodyPr/>
                    <a:lstStyle/>
                    <a:p>
                      <a:pPr algn="ctr"/>
                      <a:r>
                        <a:rPr lang="en-US" dirty="0"/>
                        <a:t>0</a:t>
                      </a:r>
                    </a:p>
                  </a:txBody>
                  <a:tcPr/>
                </a:tc>
                <a:tc>
                  <a:txBody>
                    <a:bodyPr/>
                    <a:lstStyle/>
                    <a:p>
                      <a:pPr algn="ctr"/>
                      <a:r>
                        <a:rPr lang="en-US" dirty="0"/>
                        <a:t>0</a:t>
                      </a:r>
                    </a:p>
                  </a:txBody>
                  <a:tcPr/>
                </a:tc>
                <a:tc>
                  <a:txBody>
                    <a:bodyPr/>
                    <a:lstStyle/>
                    <a:p>
                      <a:pPr algn="ctr"/>
                      <a:r>
                        <a:rPr lang="en-US" dirty="0"/>
                        <a:t>8</a:t>
                      </a:r>
                    </a:p>
                  </a:txBody>
                  <a:tcPr/>
                </a:tc>
                <a:tc>
                  <a:txBody>
                    <a:bodyPr/>
                    <a:lstStyle/>
                    <a:p>
                      <a:pPr algn="ctr"/>
                      <a:r>
                        <a:rPr lang="en-US" b="1" dirty="0">
                          <a:solidFill>
                            <a:srgbClr val="FF0000"/>
                          </a:solidFill>
                        </a:rPr>
                        <a:t>14</a:t>
                      </a:r>
                    </a:p>
                  </a:txBody>
                  <a:tcPr/>
                </a:tc>
                <a:extLst>
                  <a:ext uri="{0D108BD9-81ED-4DB2-BD59-A6C34878D82A}">
                    <a16:rowId xmlns:a16="http://schemas.microsoft.com/office/drawing/2014/main" val="2697418587"/>
                  </a:ext>
                </a:extLst>
              </a:tr>
              <a:tr h="370840">
                <a:tc>
                  <a:txBody>
                    <a:bodyPr/>
                    <a:lstStyle/>
                    <a:p>
                      <a:pPr algn="ctr"/>
                      <a:r>
                        <a:rPr lang="en-US" b="1" dirty="0"/>
                        <a:t>None</a:t>
                      </a:r>
                    </a:p>
                  </a:txBody>
                  <a:tcPr/>
                </a:tc>
                <a:tc>
                  <a:txBody>
                    <a:bodyPr/>
                    <a:lstStyle/>
                    <a:p>
                      <a:pPr algn="ctr"/>
                      <a:r>
                        <a:rPr lang="en-US" dirty="0"/>
                        <a:t>643</a:t>
                      </a:r>
                    </a:p>
                  </a:txBody>
                  <a:tcPr/>
                </a:tc>
                <a:tc>
                  <a:txBody>
                    <a:bodyPr/>
                    <a:lstStyle/>
                    <a:p>
                      <a:pPr algn="ctr"/>
                      <a:r>
                        <a:rPr lang="en-US" dirty="0"/>
                        <a:t>122</a:t>
                      </a:r>
                    </a:p>
                  </a:txBody>
                  <a:tcPr/>
                </a:tc>
                <a:tc>
                  <a:txBody>
                    <a:bodyPr/>
                    <a:lstStyle/>
                    <a:p>
                      <a:pPr algn="ctr"/>
                      <a:r>
                        <a:rPr lang="en-US" dirty="0"/>
                        <a:t>1</a:t>
                      </a:r>
                    </a:p>
                  </a:txBody>
                  <a:tcPr/>
                </a:tc>
                <a:tc>
                  <a:txBody>
                    <a:bodyPr/>
                    <a:lstStyle/>
                    <a:p>
                      <a:pPr algn="ctr"/>
                      <a:r>
                        <a:rPr lang="en-US" dirty="0"/>
                        <a:t>6</a:t>
                      </a:r>
                    </a:p>
                  </a:txBody>
                  <a:tcPr/>
                </a:tc>
                <a:extLst>
                  <a:ext uri="{0D108BD9-81ED-4DB2-BD59-A6C34878D82A}">
                    <a16:rowId xmlns:a16="http://schemas.microsoft.com/office/drawing/2014/main" val="2402914581"/>
                  </a:ext>
                </a:extLst>
              </a:tr>
              <a:tr h="370840">
                <a:tc>
                  <a:txBody>
                    <a:bodyPr/>
                    <a:lstStyle/>
                    <a:p>
                      <a:pPr algn="ctr"/>
                      <a:endParaRPr lang="en-US" b="1" dirty="0"/>
                    </a:p>
                  </a:txBody>
                  <a:tcPr/>
                </a:tc>
                <a:tc>
                  <a:txBody>
                    <a:bodyPr/>
                    <a:lstStyle/>
                    <a:p>
                      <a:pPr algn="ctr"/>
                      <a:r>
                        <a:rPr lang="en-US" b="1" dirty="0"/>
                        <a:t>Person</a:t>
                      </a:r>
                    </a:p>
                  </a:txBody>
                  <a:tcPr/>
                </a:tc>
                <a:tc>
                  <a:txBody>
                    <a:bodyPr/>
                    <a:lstStyle/>
                    <a:p>
                      <a:pPr algn="ctr"/>
                      <a:r>
                        <a:rPr lang="en-US" b="1" dirty="0"/>
                        <a:t>Biker</a:t>
                      </a:r>
                    </a:p>
                  </a:txBody>
                  <a:tcPr/>
                </a:tc>
                <a:tc>
                  <a:txBody>
                    <a:bodyPr/>
                    <a:lstStyle/>
                    <a:p>
                      <a:pPr algn="ctr"/>
                      <a:r>
                        <a:rPr lang="en-US" b="1" dirty="0"/>
                        <a:t>Bus</a:t>
                      </a:r>
                    </a:p>
                  </a:txBody>
                  <a:tcPr/>
                </a:tc>
                <a:tc>
                  <a:txBody>
                    <a:bodyPr/>
                    <a:lstStyle/>
                    <a:p>
                      <a:pPr algn="ctr"/>
                      <a:r>
                        <a:rPr lang="en-US" b="1" dirty="0"/>
                        <a:t>Car</a:t>
                      </a:r>
                    </a:p>
                  </a:txBody>
                  <a:tcPr/>
                </a:tc>
                <a:extLst>
                  <a:ext uri="{0D108BD9-81ED-4DB2-BD59-A6C34878D82A}">
                    <a16:rowId xmlns:a16="http://schemas.microsoft.com/office/drawing/2014/main" val="432272530"/>
                  </a:ext>
                </a:extLst>
              </a:tr>
            </a:tbl>
          </a:graphicData>
        </a:graphic>
      </p:graphicFrame>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ADC7CF6-7133-4CEF-B06D-D10DFDD09B6C}"/>
                  </a:ext>
                </a:extLst>
              </p:cNvPr>
              <p:cNvSpPr txBox="1"/>
              <p:nvPr/>
            </p:nvSpPr>
            <p:spPr>
              <a:xfrm>
                <a:off x="1543050" y="3779837"/>
                <a:ext cx="6858000" cy="30408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𝑝𝑒𝑟𝑠𝑜𝑛</m:t>
                          </m:r>
                        </m:e>
                        <m:sub>
                          <m:r>
                            <a:rPr lang="en-US" b="0" i="1" smtClean="0">
                              <a:latin typeface="Cambria Math" panose="02040503050406030204" pitchFamily="18" charset="0"/>
                            </a:rPr>
                            <m:t>𝑝𝑟𝑒𝑐𝑖𝑠𝑖𝑜𝑛</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4829</m:t>
                          </m:r>
                        </m:num>
                        <m:den>
                          <m:r>
                            <a:rPr lang="en-US" b="0" i="1" smtClean="0">
                              <a:latin typeface="Cambria Math" panose="02040503050406030204" pitchFamily="18" charset="0"/>
                            </a:rPr>
                            <m:t>4829+415</m:t>
                          </m:r>
                        </m:den>
                      </m:f>
                      <m:r>
                        <a:rPr lang="en-US" b="0" i="1" smtClean="0">
                          <a:latin typeface="Cambria Math" panose="02040503050406030204" pitchFamily="18" charset="0"/>
                        </a:rPr>
                        <m:t>=0.920 </m:t>
                      </m:r>
                    </m:oMath>
                  </m:oMathPara>
                </a14:m>
                <a:endParaRPr lang="en-US" dirty="0"/>
              </a:p>
              <a:p>
                <a:endParaRPr lang="en-US" dirty="0"/>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𝑏𝑖𝑘𝑒</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𝑝𝑟𝑒𝑐𝑖𝑠𝑖𝑜𝑛</m:t>
                          </m:r>
                        </m:sub>
                      </m:sSub>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738</m:t>
                          </m:r>
                        </m:num>
                        <m:den>
                          <m:r>
                            <a:rPr lang="en-US" b="0" i="1" smtClean="0">
                              <a:latin typeface="Cambria Math" panose="02040503050406030204" pitchFamily="18" charset="0"/>
                            </a:rPr>
                            <m:t>738+582</m:t>
                          </m:r>
                        </m:den>
                      </m:f>
                      <m:r>
                        <a:rPr lang="en-US" b="0" i="1" smtClean="0">
                          <a:latin typeface="Cambria Math" panose="02040503050406030204" pitchFamily="18" charset="0"/>
                        </a:rPr>
                        <m:t>=0.559</m:t>
                      </m:r>
                    </m:oMath>
                  </m:oMathPara>
                </a14:m>
                <a:endParaRPr lang="en-US" dirty="0"/>
              </a:p>
              <a:p>
                <a:endParaRPr lang="en-US" dirty="0"/>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𝑐𝑎</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𝑝𝑟𝑒𝑐𝑖𝑠𝑖𝑜𝑛</m:t>
                          </m:r>
                        </m:sub>
                      </m:sSub>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14</m:t>
                          </m:r>
                        </m:num>
                        <m:den>
                          <m:r>
                            <a:rPr lang="en-US" b="0" i="1" smtClean="0">
                              <a:latin typeface="Cambria Math" panose="02040503050406030204" pitchFamily="18" charset="0"/>
                            </a:rPr>
                            <m:t>14</m:t>
                          </m:r>
                        </m:den>
                      </m:f>
                      <m:r>
                        <a:rPr lang="en-US" b="0" i="1" smtClean="0">
                          <a:latin typeface="Cambria Math" panose="02040503050406030204" pitchFamily="18" charset="0"/>
                        </a:rPr>
                        <m:t>=1</m:t>
                      </m:r>
                    </m:oMath>
                  </m:oMathPara>
                </a14:m>
                <a:endParaRPr lang="en-US" dirty="0"/>
              </a:p>
              <a:p>
                <a:endParaRPr lang="en-US" dirty="0"/>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𝑏𝑢</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𝑝𝑟𝑒𝑐𝑖𝑠𝑖𝑜𝑛</m:t>
                          </m:r>
                        </m:sub>
                      </m:sSub>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22</m:t>
                          </m:r>
                        </m:num>
                        <m:den>
                          <m:r>
                            <a:rPr lang="en-US" b="0" i="1" smtClean="0">
                              <a:latin typeface="Cambria Math" panose="02040503050406030204" pitchFamily="18" charset="0"/>
                            </a:rPr>
                            <m:t>22+8</m:t>
                          </m:r>
                        </m:den>
                      </m:f>
                      <m:r>
                        <a:rPr lang="en-US" b="0" i="1" smtClean="0">
                          <a:latin typeface="Cambria Math" panose="02040503050406030204" pitchFamily="18" charset="0"/>
                        </a:rPr>
                        <m:t>=0.7333</m:t>
                      </m:r>
                    </m:oMath>
                  </m:oMathPara>
                </a14:m>
                <a:endParaRPr lang="en-US" dirty="0"/>
              </a:p>
            </p:txBody>
          </p:sp>
        </mc:Choice>
        <mc:Fallback xmlns="">
          <p:sp>
            <p:nvSpPr>
              <p:cNvPr id="6" name="TextBox 5">
                <a:extLst>
                  <a:ext uri="{FF2B5EF4-FFF2-40B4-BE49-F238E27FC236}">
                    <a16:creationId xmlns:a16="http://schemas.microsoft.com/office/drawing/2014/main" id="{0ADC7CF6-7133-4CEF-B06D-D10DFDD09B6C}"/>
                  </a:ext>
                </a:extLst>
              </p:cNvPr>
              <p:cNvSpPr txBox="1">
                <a:spLocks noRot="1" noChangeAspect="1" noMove="1" noResize="1" noEditPoints="1" noAdjustHandles="1" noChangeArrowheads="1" noChangeShapeType="1" noTextEdit="1"/>
              </p:cNvSpPr>
              <p:nvPr/>
            </p:nvSpPr>
            <p:spPr>
              <a:xfrm>
                <a:off x="1543050" y="3779837"/>
                <a:ext cx="6858000" cy="3040832"/>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83149404"/>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
          <p:cNvSpPr txBox="1">
            <a:spLocks noChangeArrowheads="1"/>
          </p:cNvSpPr>
          <p:nvPr/>
        </p:nvSpPr>
        <p:spPr bwMode="auto">
          <a:xfrm>
            <a:off x="-13989" y="531813"/>
            <a:ext cx="10080625" cy="687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28448" rIns="0" bIns="0"/>
          <a:lstStyle>
            <a:lvl1pPr marL="457200" indent="-457200">
              <a:lnSpc>
                <a:spcPct val="9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3200">
                <a:solidFill>
                  <a:srgbClr val="000000"/>
                </a:solidFill>
                <a:latin typeface="Arial" panose="020B0604020202020204" pitchFamily="34" charset="0"/>
                <a:ea typeface="Noto Sans CJK SC Regular" charset="0"/>
                <a:cs typeface="Noto Sans CJK SC Regular" charset="0"/>
              </a:defRPr>
            </a:lvl1pPr>
            <a:lvl2pPr marL="1200150" indent="-457200">
              <a:lnSpc>
                <a:spcPct val="9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800">
                <a:solidFill>
                  <a:srgbClr val="000000"/>
                </a:solidFill>
                <a:latin typeface="Arial" panose="020B0604020202020204" pitchFamily="34" charset="0"/>
                <a:ea typeface="Noto Sans CJK SC Regular" charset="0"/>
                <a:cs typeface="Noto Sans CJK SC Regular" charset="0"/>
              </a:defRPr>
            </a:lvl2pPr>
            <a:lvl3pPr marL="1600200" indent="-457200">
              <a:lnSpc>
                <a:spcPct val="9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400">
                <a:solidFill>
                  <a:srgbClr val="000000"/>
                </a:solidFill>
                <a:latin typeface="Arial" panose="020B0604020202020204" pitchFamily="34" charset="0"/>
                <a:ea typeface="Noto Sans CJK SC Regular" charset="0"/>
                <a:cs typeface="Noto Sans CJK SC Regular" charset="0"/>
              </a:defRPr>
            </a:lvl3pPr>
            <a:lvl4pPr>
              <a:lnSpc>
                <a:spcPct val="9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4pPr>
            <a:lvl5pPr>
              <a:lnSpc>
                <a:spcPct val="9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5pPr>
            <a:lvl6pPr marL="25146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6pPr>
            <a:lvl7pPr marL="29718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7pPr>
            <a:lvl8pPr marL="34290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8pPr>
            <a:lvl9pPr marL="38862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9pPr>
          </a:lstStyle>
          <a:p>
            <a:pPr marL="0" indent="0" eaLnBrk="1">
              <a:spcBef>
                <a:spcPct val="0"/>
              </a:spcBef>
            </a:pPr>
            <a:endParaRPr lang="en-US" altLang="en-US" dirty="0"/>
          </a:p>
        </p:txBody>
      </p:sp>
      <p:sp>
        <p:nvSpPr>
          <p:cNvPr id="3073" name="Rectangle 1"/>
          <p:cNvSpPr>
            <a:spLocks noGrp="1" noChangeArrowheads="1"/>
          </p:cNvSpPr>
          <p:nvPr>
            <p:ph type="subTitle"/>
          </p:nvPr>
        </p:nvSpPr>
        <p:spPr>
          <a:xfrm>
            <a:off x="0" y="0"/>
            <a:ext cx="10080625" cy="685800"/>
          </a:xfrm>
        </p:spPr>
        <p:txBody>
          <a:bodyPr tIns="28448"/>
          <a:lstStyle/>
          <a:p>
            <a:pPr algn="l" eaLnBrk="1">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pPr>
            <a:r>
              <a:rPr lang="en-US" altLang="en-US" sz="3200" dirty="0">
                <a:latin typeface="Times New Roman" panose="02020603050405020304" pitchFamily="18" charset="0"/>
                <a:cs typeface="Times New Roman" panose="02020603050405020304" pitchFamily="18" charset="0"/>
              </a:rPr>
              <a:t>5-fold Cross Validation</a:t>
            </a:r>
          </a:p>
        </p:txBody>
      </p:sp>
      <p:sp>
        <p:nvSpPr>
          <p:cNvPr id="2" name="Date Placeholder 1"/>
          <p:cNvSpPr>
            <a:spLocks noGrp="1"/>
          </p:cNvSpPr>
          <p:nvPr>
            <p:ph type="dt" idx="10"/>
          </p:nvPr>
        </p:nvSpPr>
        <p:spPr/>
        <p:txBody>
          <a:bodyPr/>
          <a:lstStyle/>
          <a:p>
            <a:pPr>
              <a:defRPr/>
            </a:pPr>
            <a:fld id="{5E4F14A6-07DA-4067-851D-A87F8A5D4135}" type="datetime1">
              <a:rPr lang="el-GR" altLang="en-US" smtClean="0"/>
              <a:t>1/7/2021</a:t>
            </a:fld>
            <a:endParaRPr lang="en-US" altLang="en-US"/>
          </a:p>
        </p:txBody>
      </p:sp>
      <p:sp>
        <p:nvSpPr>
          <p:cNvPr id="3" name="Slide Number Placeholder 2"/>
          <p:cNvSpPr>
            <a:spLocks noGrp="1"/>
          </p:cNvSpPr>
          <p:nvPr>
            <p:ph type="sldNum" idx="12"/>
          </p:nvPr>
        </p:nvSpPr>
        <p:spPr/>
        <p:txBody>
          <a:bodyPr/>
          <a:lstStyle/>
          <a:p>
            <a:pPr>
              <a:defRPr/>
            </a:pPr>
            <a:fld id="{A14E5853-4A2F-4836-AD05-ECCC0E4103DA}" type="slidenum">
              <a:rPr lang="en-US" altLang="en-US" smtClean="0"/>
              <a:pPr>
                <a:defRPr/>
              </a:pPr>
              <a:t>35</a:t>
            </a:fld>
            <a:endParaRPr lang="en-US" altLang="en-US"/>
          </a:p>
        </p:txBody>
      </p:sp>
      <p:sp>
        <p:nvSpPr>
          <p:cNvPr id="4" name="Footer Placeholder 3"/>
          <p:cNvSpPr>
            <a:spLocks noGrp="1"/>
          </p:cNvSpPr>
          <p:nvPr>
            <p:ph type="ftr" idx="11"/>
          </p:nvPr>
        </p:nvSpPr>
        <p:spPr>
          <a:xfrm>
            <a:off x="2982912" y="7132637"/>
            <a:ext cx="4343400" cy="273051"/>
          </a:xfrm>
        </p:spPr>
        <p:txBody>
          <a:bodyPr/>
          <a:lstStyle/>
          <a:p>
            <a:pPr>
              <a:defRPr/>
            </a:pPr>
            <a:r>
              <a:rPr lang="el-GR" altLang="en-US" dirty="0"/>
              <a:t>Εργαστήριο Ψηφιακής Επεξεργασίας </a:t>
            </a:r>
            <a:r>
              <a:rPr lang="el-GR" altLang="en-US" dirty="0" err="1"/>
              <a:t>Σηµάτων</a:t>
            </a:r>
            <a:r>
              <a:rPr lang="el-GR" altLang="en-US" dirty="0"/>
              <a:t> και Εικόνας</a:t>
            </a:r>
            <a:endParaRPr lang="en-US" altLang="en-US" dirty="0"/>
          </a:p>
        </p:txBody>
      </p:sp>
      <p:graphicFrame>
        <p:nvGraphicFramePr>
          <p:cNvPr id="10" name="Διάγραμμα 9">
            <a:extLst>
              <a:ext uri="{FF2B5EF4-FFF2-40B4-BE49-F238E27FC236}">
                <a16:creationId xmlns:a16="http://schemas.microsoft.com/office/drawing/2014/main" id="{A4594D89-CDCC-425A-AD7B-4A995381FCC7}"/>
              </a:ext>
            </a:extLst>
          </p:cNvPr>
          <p:cNvGraphicFramePr/>
          <p:nvPr>
            <p:extLst>
              <p:ext uri="{D42A27DB-BD31-4B8C-83A1-F6EECF244321}">
                <p14:modId xmlns:p14="http://schemas.microsoft.com/office/powerpoint/2010/main" val="682238605"/>
              </p:ext>
            </p:extLst>
          </p:nvPr>
        </p:nvGraphicFramePr>
        <p:xfrm>
          <a:off x="620712" y="960437"/>
          <a:ext cx="8839200" cy="313932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7" name="Πίνακας 7">
            <a:extLst>
              <a:ext uri="{FF2B5EF4-FFF2-40B4-BE49-F238E27FC236}">
                <a16:creationId xmlns:a16="http://schemas.microsoft.com/office/drawing/2014/main" id="{CD6FF161-91B1-44C3-9E88-7602A9C5C28F}"/>
              </a:ext>
            </a:extLst>
          </p:cNvPr>
          <p:cNvGraphicFramePr>
            <a:graphicFrameLocks noGrp="1"/>
          </p:cNvGraphicFramePr>
          <p:nvPr>
            <p:extLst>
              <p:ext uri="{D42A27DB-BD31-4B8C-83A1-F6EECF244321}">
                <p14:modId xmlns:p14="http://schemas.microsoft.com/office/powerpoint/2010/main" val="3217622635"/>
              </p:ext>
            </p:extLst>
          </p:nvPr>
        </p:nvGraphicFramePr>
        <p:xfrm>
          <a:off x="392112" y="4237037"/>
          <a:ext cx="8683935" cy="2291507"/>
        </p:xfrm>
        <a:graphic>
          <a:graphicData uri="http://schemas.openxmlformats.org/drawingml/2006/table">
            <a:tbl>
              <a:tblPr firstRow="1" bandRow="1">
                <a:tableStyleId>{5C22544A-7EE6-4342-B048-85BDC9FD1C3A}</a:tableStyleId>
              </a:tblPr>
              <a:tblGrid>
                <a:gridCol w="838200">
                  <a:extLst>
                    <a:ext uri="{9D8B030D-6E8A-4147-A177-3AD203B41FA5}">
                      <a16:colId xmlns:a16="http://schemas.microsoft.com/office/drawing/2014/main" val="2073947876"/>
                    </a:ext>
                  </a:extLst>
                </a:gridCol>
                <a:gridCol w="685800">
                  <a:extLst>
                    <a:ext uri="{9D8B030D-6E8A-4147-A177-3AD203B41FA5}">
                      <a16:colId xmlns:a16="http://schemas.microsoft.com/office/drawing/2014/main" val="1892083586"/>
                    </a:ext>
                  </a:extLst>
                </a:gridCol>
                <a:gridCol w="609600">
                  <a:extLst>
                    <a:ext uri="{9D8B030D-6E8A-4147-A177-3AD203B41FA5}">
                      <a16:colId xmlns:a16="http://schemas.microsoft.com/office/drawing/2014/main" val="2079186453"/>
                    </a:ext>
                  </a:extLst>
                </a:gridCol>
                <a:gridCol w="685800">
                  <a:extLst>
                    <a:ext uri="{9D8B030D-6E8A-4147-A177-3AD203B41FA5}">
                      <a16:colId xmlns:a16="http://schemas.microsoft.com/office/drawing/2014/main" val="3854817283"/>
                    </a:ext>
                  </a:extLst>
                </a:gridCol>
                <a:gridCol w="609600">
                  <a:extLst>
                    <a:ext uri="{9D8B030D-6E8A-4147-A177-3AD203B41FA5}">
                      <a16:colId xmlns:a16="http://schemas.microsoft.com/office/drawing/2014/main" val="4051263135"/>
                    </a:ext>
                  </a:extLst>
                </a:gridCol>
                <a:gridCol w="578970">
                  <a:extLst>
                    <a:ext uri="{9D8B030D-6E8A-4147-A177-3AD203B41FA5}">
                      <a16:colId xmlns:a16="http://schemas.microsoft.com/office/drawing/2014/main" val="2928250321"/>
                    </a:ext>
                  </a:extLst>
                </a:gridCol>
                <a:gridCol w="667995">
                  <a:extLst>
                    <a:ext uri="{9D8B030D-6E8A-4147-A177-3AD203B41FA5}">
                      <a16:colId xmlns:a16="http://schemas.microsoft.com/office/drawing/2014/main" val="1365969851"/>
                    </a:ext>
                  </a:extLst>
                </a:gridCol>
                <a:gridCol w="667995">
                  <a:extLst>
                    <a:ext uri="{9D8B030D-6E8A-4147-A177-3AD203B41FA5}">
                      <a16:colId xmlns:a16="http://schemas.microsoft.com/office/drawing/2014/main" val="3795665375"/>
                    </a:ext>
                  </a:extLst>
                </a:gridCol>
                <a:gridCol w="667995">
                  <a:extLst>
                    <a:ext uri="{9D8B030D-6E8A-4147-A177-3AD203B41FA5}">
                      <a16:colId xmlns:a16="http://schemas.microsoft.com/office/drawing/2014/main" val="278764954"/>
                    </a:ext>
                  </a:extLst>
                </a:gridCol>
                <a:gridCol w="667995">
                  <a:extLst>
                    <a:ext uri="{9D8B030D-6E8A-4147-A177-3AD203B41FA5}">
                      <a16:colId xmlns:a16="http://schemas.microsoft.com/office/drawing/2014/main" val="3554256012"/>
                    </a:ext>
                  </a:extLst>
                </a:gridCol>
                <a:gridCol w="667995">
                  <a:extLst>
                    <a:ext uri="{9D8B030D-6E8A-4147-A177-3AD203B41FA5}">
                      <a16:colId xmlns:a16="http://schemas.microsoft.com/office/drawing/2014/main" val="4276697100"/>
                    </a:ext>
                  </a:extLst>
                </a:gridCol>
                <a:gridCol w="667995">
                  <a:extLst>
                    <a:ext uri="{9D8B030D-6E8A-4147-A177-3AD203B41FA5}">
                      <a16:colId xmlns:a16="http://schemas.microsoft.com/office/drawing/2014/main" val="3678562853"/>
                    </a:ext>
                  </a:extLst>
                </a:gridCol>
                <a:gridCol w="667995">
                  <a:extLst>
                    <a:ext uri="{9D8B030D-6E8A-4147-A177-3AD203B41FA5}">
                      <a16:colId xmlns:a16="http://schemas.microsoft.com/office/drawing/2014/main" val="3604685510"/>
                    </a:ext>
                  </a:extLst>
                </a:gridCol>
              </a:tblGrid>
              <a:tr h="281226">
                <a:tc>
                  <a:txBody>
                    <a:bodyPr/>
                    <a:lstStyle/>
                    <a:p>
                      <a:endParaRPr lang="en-US" sz="900" dirty="0"/>
                    </a:p>
                  </a:txBody>
                  <a:tcPr/>
                </a:tc>
                <a:tc>
                  <a:txBody>
                    <a:bodyPr/>
                    <a:lstStyle/>
                    <a:p>
                      <a:pPr algn="ctr"/>
                      <a:r>
                        <a:rPr lang="en-US" sz="900" dirty="0"/>
                        <a:t>1</a:t>
                      </a:r>
                      <a:r>
                        <a:rPr lang="en-US" sz="900" baseline="30000" dirty="0"/>
                        <a:t>st</a:t>
                      </a:r>
                      <a:r>
                        <a:rPr lang="en-US" sz="900" dirty="0"/>
                        <a:t> fold</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t>1</a:t>
                      </a:r>
                      <a:r>
                        <a:rPr lang="en-US" sz="900" baseline="30000" dirty="0"/>
                        <a:t>st</a:t>
                      </a:r>
                      <a:r>
                        <a:rPr lang="en-US" sz="900" dirty="0"/>
                        <a:t> fold</a:t>
                      </a:r>
                    </a:p>
                    <a:p>
                      <a:pPr algn="ctr"/>
                      <a:endParaRPr lang="en-US" sz="9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t>2</a:t>
                      </a:r>
                      <a:r>
                        <a:rPr lang="en-US" sz="900" baseline="30000" dirty="0"/>
                        <a:t>nd</a:t>
                      </a:r>
                      <a:r>
                        <a:rPr lang="en-US" sz="900" dirty="0"/>
                        <a:t> fold</a:t>
                      </a:r>
                    </a:p>
                    <a:p>
                      <a:pPr algn="ctr"/>
                      <a:endParaRPr lang="en-US" sz="9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t>2</a:t>
                      </a:r>
                      <a:r>
                        <a:rPr lang="en-US" sz="900" baseline="30000" dirty="0"/>
                        <a:t>nd</a:t>
                      </a:r>
                      <a:r>
                        <a:rPr lang="en-US" sz="900" dirty="0"/>
                        <a:t> fold</a:t>
                      </a:r>
                    </a:p>
                    <a:p>
                      <a:pPr algn="ctr"/>
                      <a:endParaRPr lang="en-US" sz="9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t>3</a:t>
                      </a:r>
                      <a:r>
                        <a:rPr lang="en-US" sz="900" baseline="30000" dirty="0"/>
                        <a:t>rd</a:t>
                      </a:r>
                      <a:r>
                        <a:rPr lang="en-US" sz="900" dirty="0"/>
                        <a:t> fold</a:t>
                      </a:r>
                    </a:p>
                    <a:p>
                      <a:pPr algn="ctr"/>
                      <a:endParaRPr lang="en-US" sz="9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t>3</a:t>
                      </a:r>
                      <a:r>
                        <a:rPr lang="en-US" sz="900" baseline="30000" dirty="0"/>
                        <a:t>rd</a:t>
                      </a:r>
                      <a:r>
                        <a:rPr lang="en-US" sz="900" dirty="0"/>
                        <a:t> fold</a:t>
                      </a:r>
                    </a:p>
                    <a:p>
                      <a:pPr algn="ctr"/>
                      <a:endParaRPr lang="en-US" sz="9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t>4</a:t>
                      </a:r>
                      <a:r>
                        <a:rPr lang="en-US" sz="900" baseline="30000" dirty="0"/>
                        <a:t>th</a:t>
                      </a:r>
                      <a:r>
                        <a:rPr lang="en-US" sz="900" dirty="0"/>
                        <a:t> fold</a:t>
                      </a:r>
                    </a:p>
                    <a:p>
                      <a:pPr algn="ctr"/>
                      <a:endParaRPr lang="en-US" sz="9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t>4</a:t>
                      </a:r>
                      <a:r>
                        <a:rPr lang="en-US" sz="900" baseline="30000" dirty="0"/>
                        <a:t>th</a:t>
                      </a:r>
                      <a:r>
                        <a:rPr lang="en-US" sz="900" dirty="0"/>
                        <a:t> fold</a:t>
                      </a:r>
                    </a:p>
                    <a:p>
                      <a:pPr algn="ctr"/>
                      <a:endParaRPr lang="en-US" sz="9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t>5</a:t>
                      </a:r>
                      <a:r>
                        <a:rPr lang="en-US" sz="900" baseline="30000" dirty="0"/>
                        <a:t>th</a:t>
                      </a:r>
                      <a:r>
                        <a:rPr lang="en-US" sz="900" dirty="0"/>
                        <a:t> fold</a:t>
                      </a:r>
                    </a:p>
                    <a:p>
                      <a:pPr algn="ctr"/>
                      <a:endParaRPr lang="en-US" sz="9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t>5</a:t>
                      </a:r>
                      <a:r>
                        <a:rPr lang="en-US" sz="900" baseline="30000" dirty="0"/>
                        <a:t>th</a:t>
                      </a:r>
                      <a:r>
                        <a:rPr lang="en-US" sz="900" dirty="0"/>
                        <a:t> fold</a:t>
                      </a:r>
                    </a:p>
                    <a:p>
                      <a:pPr algn="ctr"/>
                      <a:endParaRPr lang="en-US" sz="9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t>mean</a:t>
                      </a:r>
                    </a:p>
                    <a:p>
                      <a:pPr algn="ctr"/>
                      <a:endParaRPr lang="en-US" sz="900" dirty="0"/>
                    </a:p>
                  </a:txBody>
                  <a:tcPr/>
                </a:tc>
                <a:tc>
                  <a:txBody>
                    <a:bodyPr/>
                    <a:lstStyle/>
                    <a:p>
                      <a:pPr algn="ctr"/>
                      <a:r>
                        <a:rPr lang="en-US" sz="900" dirty="0"/>
                        <a:t>mean</a:t>
                      </a:r>
                    </a:p>
                  </a:txBody>
                  <a:tcPr/>
                </a:tc>
                <a:extLst>
                  <a:ext uri="{0D108BD9-81ED-4DB2-BD59-A6C34878D82A}">
                    <a16:rowId xmlns:a16="http://schemas.microsoft.com/office/drawing/2014/main" val="546295847"/>
                  </a:ext>
                </a:extLst>
              </a:tr>
              <a:tr h="406845">
                <a:tc>
                  <a:txBody>
                    <a:bodyPr/>
                    <a:lstStyle/>
                    <a:p>
                      <a:pPr algn="ctr"/>
                      <a:r>
                        <a:rPr lang="en-US" sz="900" b="1" dirty="0"/>
                        <a:t>Accuracy</a:t>
                      </a:r>
                    </a:p>
                  </a:txBody>
                  <a:tcPr>
                    <a:solidFill>
                      <a:schemeClr val="accent1"/>
                    </a:solidFill>
                  </a:tcPr>
                </a:tc>
                <a:tc>
                  <a:txBody>
                    <a:bodyPr/>
                    <a:lstStyle/>
                    <a:p>
                      <a:pPr algn="ctr"/>
                      <a:r>
                        <a:rPr lang="en-US" sz="900" dirty="0"/>
                        <a:t>0.795</a:t>
                      </a:r>
                    </a:p>
                  </a:txBody>
                  <a:tcPr/>
                </a:tc>
                <a:tc>
                  <a:txBody>
                    <a:bodyPr/>
                    <a:lstStyle/>
                    <a:p>
                      <a:pPr algn="ctr"/>
                      <a:r>
                        <a:rPr lang="en-US" sz="900" dirty="0">
                          <a:solidFill>
                            <a:srgbClr val="FF0000"/>
                          </a:solidFill>
                        </a:rPr>
                        <a:t>0.789</a:t>
                      </a:r>
                    </a:p>
                  </a:txBody>
                  <a:tcPr/>
                </a:tc>
                <a:tc>
                  <a:txBody>
                    <a:bodyPr/>
                    <a:lstStyle/>
                    <a:p>
                      <a:pPr algn="ctr"/>
                      <a:r>
                        <a:rPr lang="en-US" sz="900" dirty="0"/>
                        <a:t>0.792</a:t>
                      </a:r>
                    </a:p>
                  </a:txBody>
                  <a:tcPr/>
                </a:tc>
                <a:tc>
                  <a:txBody>
                    <a:bodyPr/>
                    <a:lstStyle/>
                    <a:p>
                      <a:pPr algn="ctr"/>
                      <a:r>
                        <a:rPr lang="en-US" sz="900" dirty="0">
                          <a:solidFill>
                            <a:srgbClr val="FF0000"/>
                          </a:solidFill>
                        </a:rPr>
                        <a:t>0.748</a:t>
                      </a:r>
                    </a:p>
                  </a:txBody>
                  <a:tcPr/>
                </a:tc>
                <a:tc>
                  <a:txBody>
                    <a:bodyPr/>
                    <a:lstStyle/>
                    <a:p>
                      <a:pPr algn="ctr"/>
                      <a:r>
                        <a:rPr lang="en-US" sz="900" dirty="0"/>
                        <a:t>0.584</a:t>
                      </a:r>
                    </a:p>
                  </a:txBody>
                  <a:tcPr/>
                </a:tc>
                <a:tc>
                  <a:txBody>
                    <a:bodyPr/>
                    <a:lstStyle/>
                    <a:p>
                      <a:pPr algn="ctr"/>
                      <a:r>
                        <a:rPr lang="en-US" sz="900" dirty="0">
                          <a:solidFill>
                            <a:srgbClr val="FF0000"/>
                          </a:solidFill>
                        </a:rPr>
                        <a:t>0.657</a:t>
                      </a:r>
                    </a:p>
                  </a:txBody>
                  <a:tcPr/>
                </a:tc>
                <a:tc>
                  <a:txBody>
                    <a:bodyPr/>
                    <a:lstStyle/>
                    <a:p>
                      <a:pPr algn="ctr"/>
                      <a:r>
                        <a:rPr lang="en-US" sz="900" dirty="0"/>
                        <a:t>0.689</a:t>
                      </a:r>
                    </a:p>
                  </a:txBody>
                  <a:tcPr/>
                </a:tc>
                <a:tc>
                  <a:txBody>
                    <a:bodyPr/>
                    <a:lstStyle/>
                    <a:p>
                      <a:pPr algn="ctr"/>
                      <a:r>
                        <a:rPr lang="en-US" sz="900" dirty="0">
                          <a:solidFill>
                            <a:srgbClr val="FF0000"/>
                          </a:solidFill>
                        </a:rPr>
                        <a:t>0.742</a:t>
                      </a:r>
                    </a:p>
                  </a:txBody>
                  <a:tcPr/>
                </a:tc>
                <a:tc>
                  <a:txBody>
                    <a:bodyPr/>
                    <a:lstStyle/>
                    <a:p>
                      <a:pPr algn="ctr"/>
                      <a:r>
                        <a:rPr lang="en-US" sz="900" dirty="0"/>
                        <a:t>0.821</a:t>
                      </a:r>
                    </a:p>
                  </a:txBody>
                  <a:tcPr/>
                </a:tc>
                <a:tc>
                  <a:txBody>
                    <a:bodyPr/>
                    <a:lstStyle/>
                    <a:p>
                      <a:pPr algn="ctr"/>
                      <a:r>
                        <a:rPr lang="en-US" sz="900" dirty="0">
                          <a:solidFill>
                            <a:srgbClr val="FF0000"/>
                          </a:solidFill>
                        </a:rPr>
                        <a:t>0.796</a:t>
                      </a:r>
                    </a:p>
                  </a:txBody>
                  <a:tcPr/>
                </a:tc>
                <a:tc>
                  <a:txBody>
                    <a:bodyPr/>
                    <a:lstStyle/>
                    <a:p>
                      <a:pPr algn="ctr"/>
                      <a:r>
                        <a:rPr lang="en-US" sz="900" dirty="0"/>
                        <a:t>0.736</a:t>
                      </a:r>
                    </a:p>
                  </a:txBody>
                  <a:tcPr/>
                </a:tc>
                <a:tc>
                  <a:txBody>
                    <a:bodyPr/>
                    <a:lstStyle/>
                    <a:p>
                      <a:pPr algn="ctr"/>
                      <a:r>
                        <a:rPr lang="en-US" sz="900" dirty="0">
                          <a:solidFill>
                            <a:srgbClr val="FF0000"/>
                          </a:solidFill>
                        </a:rPr>
                        <a:t>0.746</a:t>
                      </a:r>
                    </a:p>
                  </a:txBody>
                  <a:tcPr/>
                </a:tc>
                <a:extLst>
                  <a:ext uri="{0D108BD9-81ED-4DB2-BD59-A6C34878D82A}">
                    <a16:rowId xmlns:a16="http://schemas.microsoft.com/office/drawing/2014/main" val="3233609817"/>
                  </a:ext>
                </a:extLst>
              </a:tr>
              <a:tr h="406845">
                <a:tc>
                  <a:txBody>
                    <a:bodyPr/>
                    <a:lstStyle/>
                    <a:p>
                      <a:pPr algn="ctr"/>
                      <a:r>
                        <a:rPr lang="en-US" sz="900" b="1" dirty="0"/>
                        <a:t>Precision</a:t>
                      </a:r>
                    </a:p>
                  </a:txBody>
                  <a:tcPr>
                    <a:solidFill>
                      <a:schemeClr val="accent1"/>
                    </a:solidFill>
                  </a:tcPr>
                </a:tc>
                <a:tc>
                  <a:txBody>
                    <a:bodyPr/>
                    <a:lstStyle/>
                    <a:p>
                      <a:pPr algn="ctr"/>
                      <a:r>
                        <a:rPr lang="en-US" sz="900" dirty="0"/>
                        <a:t>0.865</a:t>
                      </a:r>
                    </a:p>
                  </a:txBody>
                  <a:tcPr/>
                </a:tc>
                <a:tc>
                  <a:txBody>
                    <a:bodyPr/>
                    <a:lstStyle/>
                    <a:p>
                      <a:pPr algn="ctr"/>
                      <a:r>
                        <a:rPr lang="en-US" sz="900" dirty="0">
                          <a:solidFill>
                            <a:srgbClr val="FF0000"/>
                          </a:solidFill>
                        </a:rPr>
                        <a:t>0.857</a:t>
                      </a:r>
                    </a:p>
                  </a:txBody>
                  <a:tcPr/>
                </a:tc>
                <a:tc>
                  <a:txBody>
                    <a:bodyPr/>
                    <a:lstStyle/>
                    <a:p>
                      <a:pPr algn="ctr"/>
                      <a:r>
                        <a:rPr lang="en-US" sz="900" dirty="0"/>
                        <a:t>0.866</a:t>
                      </a:r>
                    </a:p>
                  </a:txBody>
                  <a:tcPr/>
                </a:tc>
                <a:tc>
                  <a:txBody>
                    <a:bodyPr/>
                    <a:lstStyle/>
                    <a:p>
                      <a:pPr algn="ctr"/>
                      <a:r>
                        <a:rPr lang="en-US" sz="900" dirty="0">
                          <a:solidFill>
                            <a:srgbClr val="FF0000"/>
                          </a:solidFill>
                        </a:rPr>
                        <a:t>0.853</a:t>
                      </a:r>
                    </a:p>
                  </a:txBody>
                  <a:tcPr/>
                </a:tc>
                <a:tc>
                  <a:txBody>
                    <a:bodyPr/>
                    <a:lstStyle/>
                    <a:p>
                      <a:pPr algn="ctr"/>
                      <a:r>
                        <a:rPr lang="en-US" sz="900" dirty="0"/>
                        <a:t>0.818</a:t>
                      </a:r>
                    </a:p>
                  </a:txBody>
                  <a:tcPr/>
                </a:tc>
                <a:tc>
                  <a:txBody>
                    <a:bodyPr/>
                    <a:lstStyle/>
                    <a:p>
                      <a:pPr algn="ctr"/>
                      <a:r>
                        <a:rPr lang="en-US" sz="900" dirty="0">
                          <a:solidFill>
                            <a:srgbClr val="FF0000"/>
                          </a:solidFill>
                        </a:rPr>
                        <a:t>0.849</a:t>
                      </a:r>
                    </a:p>
                  </a:txBody>
                  <a:tcPr/>
                </a:tc>
                <a:tc>
                  <a:txBody>
                    <a:bodyPr/>
                    <a:lstStyle/>
                    <a:p>
                      <a:pPr algn="ctr"/>
                      <a:r>
                        <a:rPr lang="en-US" sz="900" dirty="0"/>
                        <a:t>0.841</a:t>
                      </a:r>
                    </a:p>
                  </a:txBody>
                  <a:tcPr/>
                </a:tc>
                <a:tc>
                  <a:txBody>
                    <a:bodyPr/>
                    <a:lstStyle/>
                    <a:p>
                      <a:pPr algn="ctr"/>
                      <a:r>
                        <a:rPr lang="en-US" sz="900" dirty="0">
                          <a:solidFill>
                            <a:srgbClr val="FF0000"/>
                          </a:solidFill>
                        </a:rPr>
                        <a:t>0.859</a:t>
                      </a:r>
                    </a:p>
                  </a:txBody>
                  <a:tcPr/>
                </a:tc>
                <a:tc>
                  <a:txBody>
                    <a:bodyPr/>
                    <a:lstStyle/>
                    <a:p>
                      <a:pPr algn="ctr"/>
                      <a:r>
                        <a:rPr lang="en-US" sz="900" dirty="0"/>
                        <a:t>0.853</a:t>
                      </a:r>
                    </a:p>
                  </a:txBody>
                  <a:tcPr/>
                </a:tc>
                <a:tc>
                  <a:txBody>
                    <a:bodyPr/>
                    <a:lstStyle/>
                    <a:p>
                      <a:pPr algn="ctr"/>
                      <a:r>
                        <a:rPr lang="en-US" sz="900" dirty="0">
                          <a:solidFill>
                            <a:srgbClr val="FF0000"/>
                          </a:solidFill>
                        </a:rPr>
                        <a:t>0.852</a:t>
                      </a:r>
                    </a:p>
                  </a:txBody>
                  <a:tcPr/>
                </a:tc>
                <a:tc>
                  <a:txBody>
                    <a:bodyPr/>
                    <a:lstStyle/>
                    <a:p>
                      <a:pPr algn="ctr"/>
                      <a:r>
                        <a:rPr lang="en-US" sz="900" dirty="0"/>
                        <a:t>0.848</a:t>
                      </a:r>
                    </a:p>
                  </a:txBody>
                  <a:tcPr/>
                </a:tc>
                <a:tc>
                  <a:txBody>
                    <a:bodyPr/>
                    <a:lstStyle/>
                    <a:p>
                      <a:pPr algn="ctr"/>
                      <a:r>
                        <a:rPr lang="en-US" sz="900" dirty="0">
                          <a:solidFill>
                            <a:srgbClr val="FF0000"/>
                          </a:solidFill>
                        </a:rPr>
                        <a:t>0.854</a:t>
                      </a:r>
                    </a:p>
                  </a:txBody>
                  <a:tcPr/>
                </a:tc>
                <a:extLst>
                  <a:ext uri="{0D108BD9-81ED-4DB2-BD59-A6C34878D82A}">
                    <a16:rowId xmlns:a16="http://schemas.microsoft.com/office/drawing/2014/main" val="2653323054"/>
                  </a:ext>
                </a:extLst>
              </a:tr>
              <a:tr h="406845">
                <a:tc>
                  <a:txBody>
                    <a:bodyPr/>
                    <a:lstStyle/>
                    <a:p>
                      <a:pPr algn="ctr"/>
                      <a:r>
                        <a:rPr lang="en-US" sz="900" b="1" dirty="0"/>
                        <a:t>Recall</a:t>
                      </a:r>
                    </a:p>
                  </a:txBody>
                  <a:tcPr>
                    <a:solidFill>
                      <a:schemeClr val="accent1"/>
                    </a:solidFill>
                  </a:tcPr>
                </a:tc>
                <a:tc>
                  <a:txBody>
                    <a:bodyPr/>
                    <a:lstStyle/>
                    <a:p>
                      <a:pPr algn="ctr"/>
                      <a:r>
                        <a:rPr lang="en-US" sz="900" dirty="0"/>
                        <a:t>0.908</a:t>
                      </a:r>
                    </a:p>
                  </a:txBody>
                  <a:tcPr/>
                </a:tc>
                <a:tc>
                  <a:txBody>
                    <a:bodyPr/>
                    <a:lstStyle/>
                    <a:p>
                      <a:pPr algn="ctr"/>
                      <a:r>
                        <a:rPr lang="en-US" sz="900" dirty="0">
                          <a:solidFill>
                            <a:srgbClr val="FF0000"/>
                          </a:solidFill>
                        </a:rPr>
                        <a:t>0.899</a:t>
                      </a:r>
                    </a:p>
                  </a:txBody>
                  <a:tcPr/>
                </a:tc>
                <a:tc>
                  <a:txBody>
                    <a:bodyPr/>
                    <a:lstStyle/>
                    <a:p>
                      <a:pPr algn="ctr"/>
                      <a:r>
                        <a:rPr lang="en-US" sz="900" dirty="0"/>
                        <a:t>0.902</a:t>
                      </a:r>
                    </a:p>
                  </a:txBody>
                  <a:tcPr/>
                </a:tc>
                <a:tc>
                  <a:txBody>
                    <a:bodyPr/>
                    <a:lstStyle/>
                    <a:p>
                      <a:pPr algn="ctr"/>
                      <a:r>
                        <a:rPr lang="en-US" sz="900" dirty="0">
                          <a:solidFill>
                            <a:srgbClr val="FF0000"/>
                          </a:solidFill>
                        </a:rPr>
                        <a:t>0.900</a:t>
                      </a:r>
                    </a:p>
                  </a:txBody>
                  <a:tcPr/>
                </a:tc>
                <a:tc>
                  <a:txBody>
                    <a:bodyPr/>
                    <a:lstStyle/>
                    <a:p>
                      <a:pPr algn="ctr"/>
                      <a:r>
                        <a:rPr lang="en-US" sz="900" dirty="0"/>
                        <a:t>0.670</a:t>
                      </a:r>
                    </a:p>
                  </a:txBody>
                  <a:tcPr/>
                </a:tc>
                <a:tc>
                  <a:txBody>
                    <a:bodyPr/>
                    <a:lstStyle/>
                    <a:p>
                      <a:pPr algn="ctr"/>
                      <a:r>
                        <a:rPr lang="en-US" sz="900" dirty="0">
                          <a:solidFill>
                            <a:srgbClr val="FF0000"/>
                          </a:solidFill>
                        </a:rPr>
                        <a:t>0.655</a:t>
                      </a:r>
                    </a:p>
                  </a:txBody>
                  <a:tcPr/>
                </a:tc>
                <a:tc>
                  <a:txBody>
                    <a:bodyPr/>
                    <a:lstStyle/>
                    <a:p>
                      <a:pPr algn="ctr"/>
                      <a:r>
                        <a:rPr lang="en-US" sz="900" dirty="0"/>
                        <a:t>0.792</a:t>
                      </a:r>
                    </a:p>
                  </a:txBody>
                  <a:tcPr/>
                </a:tc>
                <a:tc>
                  <a:txBody>
                    <a:bodyPr/>
                    <a:lstStyle/>
                    <a:p>
                      <a:pPr algn="ctr"/>
                      <a:r>
                        <a:rPr lang="en-US" sz="900" dirty="0">
                          <a:solidFill>
                            <a:srgbClr val="FF0000"/>
                          </a:solidFill>
                        </a:rPr>
                        <a:t>0.788</a:t>
                      </a:r>
                    </a:p>
                  </a:txBody>
                  <a:tcPr/>
                </a:tc>
                <a:tc>
                  <a:txBody>
                    <a:bodyPr/>
                    <a:lstStyle/>
                    <a:p>
                      <a:pPr algn="ctr"/>
                      <a:r>
                        <a:rPr lang="en-US" sz="900" dirty="0"/>
                        <a:t>0.955</a:t>
                      </a:r>
                    </a:p>
                  </a:txBody>
                  <a:tcPr/>
                </a:tc>
                <a:tc>
                  <a:txBody>
                    <a:bodyPr/>
                    <a:lstStyle/>
                    <a:p>
                      <a:pPr algn="ctr"/>
                      <a:r>
                        <a:rPr lang="en-US" sz="900" dirty="0">
                          <a:solidFill>
                            <a:srgbClr val="FF0000"/>
                          </a:solidFill>
                        </a:rPr>
                        <a:t>0.943</a:t>
                      </a:r>
                    </a:p>
                  </a:txBody>
                  <a:tcPr/>
                </a:tc>
                <a:tc>
                  <a:txBody>
                    <a:bodyPr/>
                    <a:lstStyle/>
                    <a:p>
                      <a:pPr algn="ctr"/>
                      <a:r>
                        <a:rPr lang="en-US" sz="900" dirty="0"/>
                        <a:t>0.845</a:t>
                      </a:r>
                    </a:p>
                  </a:txBody>
                  <a:tcPr/>
                </a:tc>
                <a:tc>
                  <a:txBody>
                    <a:bodyPr/>
                    <a:lstStyle/>
                    <a:p>
                      <a:pPr algn="ctr"/>
                      <a:r>
                        <a:rPr lang="en-US" sz="900" dirty="0">
                          <a:solidFill>
                            <a:srgbClr val="FF0000"/>
                          </a:solidFill>
                        </a:rPr>
                        <a:t>0.837</a:t>
                      </a:r>
                    </a:p>
                  </a:txBody>
                  <a:tcPr/>
                </a:tc>
                <a:extLst>
                  <a:ext uri="{0D108BD9-81ED-4DB2-BD59-A6C34878D82A}">
                    <a16:rowId xmlns:a16="http://schemas.microsoft.com/office/drawing/2014/main" val="3343865147"/>
                  </a:ext>
                </a:extLst>
              </a:tr>
              <a:tr h="352606">
                <a:tc>
                  <a:txBody>
                    <a:bodyPr/>
                    <a:lstStyle/>
                    <a:p>
                      <a:pPr algn="ctr"/>
                      <a:r>
                        <a:rPr lang="en-US" sz="900" b="1" dirty="0"/>
                        <a:t>F_1 score</a:t>
                      </a:r>
                    </a:p>
                  </a:txBody>
                  <a:tcPr>
                    <a:solidFill>
                      <a:schemeClr val="accent1"/>
                    </a:solidFill>
                  </a:tcPr>
                </a:tc>
                <a:tc>
                  <a:txBody>
                    <a:bodyPr/>
                    <a:lstStyle/>
                    <a:p>
                      <a:pPr algn="ctr"/>
                      <a:r>
                        <a:rPr lang="en-US" sz="900" dirty="0"/>
                        <a:t>0.886</a:t>
                      </a:r>
                    </a:p>
                  </a:txBody>
                  <a:tcPr/>
                </a:tc>
                <a:tc>
                  <a:txBody>
                    <a:bodyPr/>
                    <a:lstStyle/>
                    <a:p>
                      <a:pPr algn="ctr"/>
                      <a:r>
                        <a:rPr lang="en-US" sz="900" dirty="0">
                          <a:solidFill>
                            <a:srgbClr val="FF0000"/>
                          </a:solidFill>
                        </a:rPr>
                        <a:t>0.888</a:t>
                      </a:r>
                    </a:p>
                  </a:txBody>
                  <a:tcPr/>
                </a:tc>
                <a:tc>
                  <a:txBody>
                    <a:bodyPr/>
                    <a:lstStyle/>
                    <a:p>
                      <a:pPr algn="ctr"/>
                      <a:r>
                        <a:rPr lang="en-US" sz="900" dirty="0"/>
                        <a:t>0.883</a:t>
                      </a:r>
                    </a:p>
                  </a:txBody>
                  <a:tcPr/>
                </a:tc>
                <a:tc>
                  <a:txBody>
                    <a:bodyPr/>
                    <a:lstStyle/>
                    <a:p>
                      <a:pPr algn="ctr"/>
                      <a:r>
                        <a:rPr lang="en-US" sz="900" dirty="0">
                          <a:solidFill>
                            <a:srgbClr val="FF0000"/>
                          </a:solidFill>
                        </a:rPr>
                        <a:t>0.886</a:t>
                      </a:r>
                    </a:p>
                  </a:txBody>
                  <a:tcPr/>
                </a:tc>
                <a:tc>
                  <a:txBody>
                    <a:bodyPr/>
                    <a:lstStyle/>
                    <a:p>
                      <a:pPr algn="ctr"/>
                      <a:r>
                        <a:rPr lang="en-US" sz="900" dirty="0"/>
                        <a:t>0.737</a:t>
                      </a:r>
                    </a:p>
                  </a:txBody>
                  <a:tcPr/>
                </a:tc>
                <a:tc>
                  <a:txBody>
                    <a:bodyPr/>
                    <a:lstStyle/>
                    <a:p>
                      <a:pPr algn="ctr"/>
                      <a:r>
                        <a:rPr lang="en-US" sz="900" dirty="0">
                          <a:solidFill>
                            <a:srgbClr val="FF0000"/>
                          </a:solidFill>
                        </a:rPr>
                        <a:t>0.711</a:t>
                      </a:r>
                    </a:p>
                  </a:txBody>
                  <a:tcPr/>
                </a:tc>
                <a:tc>
                  <a:txBody>
                    <a:bodyPr/>
                    <a:lstStyle/>
                    <a:p>
                      <a:pPr algn="ctr"/>
                      <a:r>
                        <a:rPr lang="en-US" sz="900" dirty="0"/>
                        <a:t>0.816</a:t>
                      </a:r>
                    </a:p>
                  </a:txBody>
                  <a:tcPr/>
                </a:tc>
                <a:tc>
                  <a:txBody>
                    <a:bodyPr/>
                    <a:lstStyle/>
                    <a:p>
                      <a:pPr algn="ctr"/>
                      <a:r>
                        <a:rPr lang="en-US" sz="900" dirty="0">
                          <a:solidFill>
                            <a:srgbClr val="FF0000"/>
                          </a:solidFill>
                        </a:rPr>
                        <a:t>0.817</a:t>
                      </a:r>
                    </a:p>
                  </a:txBody>
                  <a:tcPr/>
                </a:tc>
                <a:tc>
                  <a:txBody>
                    <a:bodyPr/>
                    <a:lstStyle/>
                    <a:p>
                      <a:pPr algn="ctr"/>
                      <a:r>
                        <a:rPr lang="en-US" sz="900" dirty="0"/>
                        <a:t>0.897</a:t>
                      </a:r>
                    </a:p>
                  </a:txBody>
                  <a:tcPr/>
                </a:tc>
                <a:tc>
                  <a:txBody>
                    <a:bodyPr/>
                    <a:lstStyle/>
                    <a:p>
                      <a:pPr algn="ctr"/>
                      <a:r>
                        <a:rPr lang="en-US" sz="900" dirty="0">
                          <a:solidFill>
                            <a:srgbClr val="FF0000"/>
                          </a:solidFill>
                        </a:rPr>
                        <a:t>0.901</a:t>
                      </a:r>
                    </a:p>
                  </a:txBody>
                  <a:tcPr/>
                </a:tc>
                <a:tc>
                  <a:txBody>
                    <a:bodyPr/>
                    <a:lstStyle/>
                    <a:p>
                      <a:pPr algn="ctr"/>
                      <a:r>
                        <a:rPr lang="en-US" sz="900" dirty="0"/>
                        <a:t>0.843</a:t>
                      </a:r>
                    </a:p>
                  </a:txBody>
                  <a:tcPr/>
                </a:tc>
                <a:tc>
                  <a:txBody>
                    <a:bodyPr/>
                    <a:lstStyle/>
                    <a:p>
                      <a:pPr algn="ctr"/>
                      <a:r>
                        <a:rPr lang="en-US" sz="900" dirty="0">
                          <a:solidFill>
                            <a:srgbClr val="FF0000"/>
                          </a:solidFill>
                        </a:rPr>
                        <a:t>0.840</a:t>
                      </a:r>
                    </a:p>
                  </a:txBody>
                  <a:tcPr/>
                </a:tc>
                <a:extLst>
                  <a:ext uri="{0D108BD9-81ED-4DB2-BD59-A6C34878D82A}">
                    <a16:rowId xmlns:a16="http://schemas.microsoft.com/office/drawing/2014/main" val="2995485094"/>
                  </a:ext>
                </a:extLst>
              </a:tr>
              <a:tr h="352606">
                <a:tc>
                  <a:txBody>
                    <a:bodyPr/>
                    <a:lstStyle/>
                    <a:p>
                      <a:pPr algn="ctr"/>
                      <a:endParaRPr lang="en-US" sz="900" b="1" dirty="0"/>
                    </a:p>
                  </a:txBody>
                  <a:tcPr>
                    <a:solidFill>
                      <a:schemeClr val="accent1"/>
                    </a:solidFill>
                  </a:tcPr>
                </a:tc>
                <a:tc>
                  <a:txBody>
                    <a:bodyPr/>
                    <a:lstStyle/>
                    <a:p>
                      <a:pPr algn="ctr"/>
                      <a:r>
                        <a:rPr lang="en-US" sz="900" b="1" dirty="0"/>
                        <a:t>Val</a:t>
                      </a:r>
                    </a:p>
                  </a:txBody>
                  <a:tcPr>
                    <a:solidFill>
                      <a:schemeClr val="accent1">
                        <a:lumMod val="60000"/>
                        <a:lumOff val="40000"/>
                      </a:schemeClr>
                    </a:solidFill>
                  </a:tcPr>
                </a:tc>
                <a:tc>
                  <a:txBody>
                    <a:bodyPr/>
                    <a:lstStyle/>
                    <a:p>
                      <a:pPr algn="ctr"/>
                      <a:r>
                        <a:rPr lang="en-US" sz="900" b="1" dirty="0"/>
                        <a:t>Test</a:t>
                      </a:r>
                    </a:p>
                  </a:txBody>
                  <a:tcPr>
                    <a:solidFill>
                      <a:schemeClr val="accent1">
                        <a:lumMod val="60000"/>
                        <a:lumOff val="40000"/>
                      </a:schemeClr>
                    </a:solidFill>
                  </a:tcPr>
                </a:tc>
                <a:tc>
                  <a:txBody>
                    <a:bodyPr/>
                    <a:lstStyle/>
                    <a:p>
                      <a:pPr algn="ctr"/>
                      <a:r>
                        <a:rPr lang="en-US" sz="900" b="1" dirty="0"/>
                        <a:t>Val</a:t>
                      </a:r>
                    </a:p>
                  </a:txBody>
                  <a:tcPr>
                    <a:solidFill>
                      <a:schemeClr val="accent1">
                        <a:lumMod val="60000"/>
                        <a:lumOff val="40000"/>
                      </a:schemeClr>
                    </a:solidFill>
                  </a:tcPr>
                </a:tc>
                <a:tc>
                  <a:txBody>
                    <a:bodyPr/>
                    <a:lstStyle/>
                    <a:p>
                      <a:pPr algn="ctr"/>
                      <a:r>
                        <a:rPr lang="en-US" sz="900" b="1" dirty="0"/>
                        <a:t>Test</a:t>
                      </a:r>
                    </a:p>
                  </a:txBody>
                  <a:tcPr>
                    <a:solidFill>
                      <a:schemeClr val="accent1">
                        <a:lumMod val="60000"/>
                        <a:lumOff val="40000"/>
                      </a:schemeClr>
                    </a:solidFill>
                  </a:tcPr>
                </a:tc>
                <a:tc>
                  <a:txBody>
                    <a:bodyPr/>
                    <a:lstStyle/>
                    <a:p>
                      <a:pPr algn="ctr"/>
                      <a:r>
                        <a:rPr lang="en-US" sz="900" b="1" dirty="0"/>
                        <a:t>Val</a:t>
                      </a:r>
                    </a:p>
                  </a:txBody>
                  <a:tcPr>
                    <a:solidFill>
                      <a:schemeClr val="accent1">
                        <a:lumMod val="60000"/>
                        <a:lumOff val="40000"/>
                      </a:schemeClr>
                    </a:solidFill>
                  </a:tcPr>
                </a:tc>
                <a:tc>
                  <a:txBody>
                    <a:bodyPr/>
                    <a:lstStyle/>
                    <a:p>
                      <a:pPr algn="ctr"/>
                      <a:r>
                        <a:rPr lang="en-US" sz="900" b="1" dirty="0"/>
                        <a:t>Test</a:t>
                      </a:r>
                    </a:p>
                  </a:txBody>
                  <a:tcPr>
                    <a:solidFill>
                      <a:schemeClr val="accent1">
                        <a:lumMod val="60000"/>
                        <a:lumOff val="40000"/>
                      </a:schemeClr>
                    </a:solidFill>
                  </a:tcPr>
                </a:tc>
                <a:tc>
                  <a:txBody>
                    <a:bodyPr/>
                    <a:lstStyle/>
                    <a:p>
                      <a:pPr algn="ctr"/>
                      <a:r>
                        <a:rPr lang="en-US" sz="900" b="1" dirty="0"/>
                        <a:t>Val</a:t>
                      </a:r>
                    </a:p>
                  </a:txBody>
                  <a:tcPr>
                    <a:solidFill>
                      <a:schemeClr val="accent1">
                        <a:lumMod val="60000"/>
                        <a:lumOff val="40000"/>
                      </a:schemeClr>
                    </a:solidFill>
                  </a:tcPr>
                </a:tc>
                <a:tc>
                  <a:txBody>
                    <a:bodyPr/>
                    <a:lstStyle/>
                    <a:p>
                      <a:pPr algn="ctr"/>
                      <a:r>
                        <a:rPr lang="en-US" sz="900" b="1" dirty="0"/>
                        <a:t>Test</a:t>
                      </a:r>
                    </a:p>
                  </a:txBody>
                  <a:tcPr>
                    <a:solidFill>
                      <a:schemeClr val="accent1">
                        <a:lumMod val="60000"/>
                        <a:lumOff val="40000"/>
                      </a:schemeClr>
                    </a:solidFill>
                  </a:tcPr>
                </a:tc>
                <a:tc>
                  <a:txBody>
                    <a:bodyPr/>
                    <a:lstStyle/>
                    <a:p>
                      <a:pPr algn="ctr"/>
                      <a:r>
                        <a:rPr lang="en-US" sz="900" b="1" dirty="0"/>
                        <a:t>Val</a:t>
                      </a:r>
                    </a:p>
                  </a:txBody>
                  <a:tcPr>
                    <a:solidFill>
                      <a:schemeClr val="accent1">
                        <a:lumMod val="60000"/>
                        <a:lumOff val="40000"/>
                      </a:schemeClr>
                    </a:solidFill>
                  </a:tcPr>
                </a:tc>
                <a:tc>
                  <a:txBody>
                    <a:bodyPr/>
                    <a:lstStyle/>
                    <a:p>
                      <a:pPr algn="ctr"/>
                      <a:r>
                        <a:rPr lang="en-US" sz="900" b="1" dirty="0"/>
                        <a:t>Test</a:t>
                      </a:r>
                    </a:p>
                  </a:txBody>
                  <a:tcPr>
                    <a:solidFill>
                      <a:schemeClr val="accent1">
                        <a:lumMod val="60000"/>
                        <a:lumOff val="40000"/>
                      </a:schemeClr>
                    </a:solidFill>
                  </a:tcPr>
                </a:tc>
                <a:tc>
                  <a:txBody>
                    <a:bodyPr/>
                    <a:lstStyle/>
                    <a:p>
                      <a:pPr algn="ctr"/>
                      <a:r>
                        <a:rPr lang="en-US" sz="900" b="1" dirty="0"/>
                        <a:t>Val</a:t>
                      </a:r>
                    </a:p>
                  </a:txBody>
                  <a:tcPr>
                    <a:solidFill>
                      <a:schemeClr val="accent1">
                        <a:lumMod val="60000"/>
                        <a:lumOff val="40000"/>
                      </a:schemeClr>
                    </a:solidFill>
                  </a:tcPr>
                </a:tc>
                <a:tc>
                  <a:txBody>
                    <a:bodyPr/>
                    <a:lstStyle/>
                    <a:p>
                      <a:pPr algn="ctr"/>
                      <a:r>
                        <a:rPr lang="en-US" sz="900" b="1" dirty="0"/>
                        <a:t>Test</a:t>
                      </a:r>
                    </a:p>
                  </a:txBody>
                  <a:tcPr>
                    <a:solidFill>
                      <a:schemeClr val="accent1">
                        <a:lumMod val="60000"/>
                        <a:lumOff val="40000"/>
                      </a:schemeClr>
                    </a:solidFill>
                  </a:tcPr>
                </a:tc>
                <a:extLst>
                  <a:ext uri="{0D108BD9-81ED-4DB2-BD59-A6C34878D82A}">
                    <a16:rowId xmlns:a16="http://schemas.microsoft.com/office/drawing/2014/main" val="3090385855"/>
                  </a:ext>
                </a:extLst>
              </a:tr>
            </a:tbl>
          </a:graphicData>
        </a:graphic>
      </p:graphicFrame>
    </p:spTree>
    <p:extLst>
      <p:ext uri="{BB962C8B-B14F-4D97-AF65-F5344CB8AC3E}">
        <p14:creationId xmlns:p14="http://schemas.microsoft.com/office/powerpoint/2010/main" val="972041327"/>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Θέση ημερομηνίας 2">
            <a:extLst>
              <a:ext uri="{FF2B5EF4-FFF2-40B4-BE49-F238E27FC236}">
                <a16:creationId xmlns:a16="http://schemas.microsoft.com/office/drawing/2014/main" id="{1C34D659-E660-4519-8FF2-D09D2882A0C8}"/>
              </a:ext>
            </a:extLst>
          </p:cNvPr>
          <p:cNvSpPr>
            <a:spLocks noGrp="1"/>
          </p:cNvSpPr>
          <p:nvPr>
            <p:ph type="dt" idx="10"/>
          </p:nvPr>
        </p:nvSpPr>
        <p:spPr/>
        <p:txBody>
          <a:bodyPr/>
          <a:lstStyle/>
          <a:p>
            <a:pPr>
              <a:defRPr/>
            </a:pPr>
            <a:r>
              <a:rPr lang="en-US" altLang="en-US" dirty="0"/>
              <a:t>29/04/2021</a:t>
            </a:r>
          </a:p>
        </p:txBody>
      </p:sp>
      <p:sp>
        <p:nvSpPr>
          <p:cNvPr id="4" name="Θέση υποσέλιδου 3">
            <a:extLst>
              <a:ext uri="{FF2B5EF4-FFF2-40B4-BE49-F238E27FC236}">
                <a16:creationId xmlns:a16="http://schemas.microsoft.com/office/drawing/2014/main" id="{FB034099-E290-4619-BC76-BEB584BF179E}"/>
              </a:ext>
            </a:extLst>
          </p:cNvPr>
          <p:cNvSpPr>
            <a:spLocks noGrp="1"/>
          </p:cNvSpPr>
          <p:nvPr>
            <p:ph type="ftr" idx="11"/>
          </p:nvPr>
        </p:nvSpPr>
        <p:spPr>
          <a:xfrm>
            <a:off x="2982912" y="7029839"/>
            <a:ext cx="4800600" cy="375849"/>
          </a:xfrm>
        </p:spPr>
        <p:txBody>
          <a:bodyPr/>
          <a:lstStyle/>
          <a:p>
            <a:pPr>
              <a:defRPr/>
            </a:pPr>
            <a:r>
              <a:rPr lang="el-GR" altLang="en-US" dirty="0"/>
              <a:t>Εργαστήριο Ψηφιακής Επεξεργασίας </a:t>
            </a:r>
            <a:r>
              <a:rPr lang="el-GR" altLang="en-US" dirty="0" err="1"/>
              <a:t>Σηµάτων</a:t>
            </a:r>
            <a:r>
              <a:rPr lang="el-GR" altLang="en-US" dirty="0"/>
              <a:t> και</a:t>
            </a:r>
            <a:r>
              <a:rPr lang="en-US" altLang="en-US" dirty="0"/>
              <a:t> </a:t>
            </a:r>
            <a:r>
              <a:rPr lang="el-GR" altLang="en-US" dirty="0"/>
              <a:t>Εικόνας</a:t>
            </a:r>
            <a:endParaRPr lang="en-US" altLang="en-US" dirty="0"/>
          </a:p>
        </p:txBody>
      </p:sp>
      <p:sp>
        <p:nvSpPr>
          <p:cNvPr id="5" name="Θέση αριθμού διαφάνειας 4">
            <a:extLst>
              <a:ext uri="{FF2B5EF4-FFF2-40B4-BE49-F238E27FC236}">
                <a16:creationId xmlns:a16="http://schemas.microsoft.com/office/drawing/2014/main" id="{FA51A4E4-0133-4015-8F0E-2FD1E024981F}"/>
              </a:ext>
            </a:extLst>
          </p:cNvPr>
          <p:cNvSpPr>
            <a:spLocks noGrp="1"/>
          </p:cNvSpPr>
          <p:nvPr>
            <p:ph type="sldNum" idx="12"/>
          </p:nvPr>
        </p:nvSpPr>
        <p:spPr/>
        <p:txBody>
          <a:bodyPr/>
          <a:lstStyle/>
          <a:p>
            <a:pPr>
              <a:defRPr/>
            </a:pPr>
            <a:fld id="{A14E5853-4A2F-4836-AD05-ECCC0E4103DA}" type="slidenum">
              <a:rPr lang="en-US" altLang="en-US" smtClean="0"/>
              <a:pPr>
                <a:defRPr/>
              </a:pPr>
              <a:t>36</a:t>
            </a:fld>
            <a:endParaRPr lang="en-US" altLang="en-US"/>
          </a:p>
        </p:txBody>
      </p:sp>
      <p:sp>
        <p:nvSpPr>
          <p:cNvPr id="8" name="TextBox 7">
            <a:extLst>
              <a:ext uri="{FF2B5EF4-FFF2-40B4-BE49-F238E27FC236}">
                <a16:creationId xmlns:a16="http://schemas.microsoft.com/office/drawing/2014/main" id="{49444755-58A8-4566-B140-DDA568ED842B}"/>
              </a:ext>
            </a:extLst>
          </p:cNvPr>
          <p:cNvSpPr txBox="1"/>
          <p:nvPr/>
        </p:nvSpPr>
        <p:spPr>
          <a:xfrm>
            <a:off x="3821112" y="6446837"/>
            <a:ext cx="2286000" cy="338554"/>
          </a:xfrm>
          <a:prstGeom prst="rect">
            <a:avLst/>
          </a:prstGeom>
          <a:noFill/>
        </p:spPr>
        <p:txBody>
          <a:bodyPr wrap="square" rtlCol="0">
            <a:spAutoFit/>
          </a:bodyPr>
          <a:lstStyle/>
          <a:p>
            <a:r>
              <a:rPr lang="en-US" sz="1600" i="1" dirty="0">
                <a:latin typeface="Times New Roman" panose="02020603050405020304" pitchFamily="18" charset="0"/>
                <a:cs typeface="Times New Roman" panose="02020603050405020304" pitchFamily="18" charset="0"/>
              </a:rPr>
              <a:t>Example of detection</a:t>
            </a:r>
          </a:p>
        </p:txBody>
      </p:sp>
      <p:pic>
        <p:nvPicPr>
          <p:cNvPr id="6" name="Εικόνα 5">
            <a:extLst>
              <a:ext uri="{FF2B5EF4-FFF2-40B4-BE49-F238E27FC236}">
                <a16:creationId xmlns:a16="http://schemas.microsoft.com/office/drawing/2014/main" id="{316123B4-C1ED-4492-A21C-096217652C4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38586" y="1265237"/>
            <a:ext cx="5851051" cy="4465638"/>
          </a:xfrm>
          <a:prstGeom prst="rect">
            <a:avLst/>
          </a:prstGeom>
        </p:spPr>
      </p:pic>
    </p:spTree>
    <p:extLst>
      <p:ext uri="{BB962C8B-B14F-4D97-AF65-F5344CB8AC3E}">
        <p14:creationId xmlns:p14="http://schemas.microsoft.com/office/powerpoint/2010/main" val="134430368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Θέση ημερομηνίας 2">
            <a:extLst>
              <a:ext uri="{FF2B5EF4-FFF2-40B4-BE49-F238E27FC236}">
                <a16:creationId xmlns:a16="http://schemas.microsoft.com/office/drawing/2014/main" id="{1C34D659-E660-4519-8FF2-D09D2882A0C8}"/>
              </a:ext>
            </a:extLst>
          </p:cNvPr>
          <p:cNvSpPr>
            <a:spLocks noGrp="1"/>
          </p:cNvSpPr>
          <p:nvPr>
            <p:ph type="dt" idx="10"/>
          </p:nvPr>
        </p:nvSpPr>
        <p:spPr/>
        <p:txBody>
          <a:bodyPr/>
          <a:lstStyle/>
          <a:p>
            <a:pPr>
              <a:defRPr/>
            </a:pPr>
            <a:r>
              <a:rPr lang="en-US" altLang="en-US" dirty="0"/>
              <a:t>29/04/2021</a:t>
            </a:r>
          </a:p>
        </p:txBody>
      </p:sp>
      <p:sp>
        <p:nvSpPr>
          <p:cNvPr id="4" name="Θέση υποσέλιδου 3">
            <a:extLst>
              <a:ext uri="{FF2B5EF4-FFF2-40B4-BE49-F238E27FC236}">
                <a16:creationId xmlns:a16="http://schemas.microsoft.com/office/drawing/2014/main" id="{FB034099-E290-4619-BC76-BEB584BF179E}"/>
              </a:ext>
            </a:extLst>
          </p:cNvPr>
          <p:cNvSpPr>
            <a:spLocks noGrp="1"/>
          </p:cNvSpPr>
          <p:nvPr>
            <p:ph type="ftr" idx="11"/>
          </p:nvPr>
        </p:nvSpPr>
        <p:spPr>
          <a:xfrm>
            <a:off x="2982912" y="7029839"/>
            <a:ext cx="4800600" cy="375849"/>
          </a:xfrm>
        </p:spPr>
        <p:txBody>
          <a:bodyPr/>
          <a:lstStyle/>
          <a:p>
            <a:pPr>
              <a:defRPr/>
            </a:pPr>
            <a:r>
              <a:rPr lang="el-GR" altLang="en-US" dirty="0"/>
              <a:t>Εργαστήριο Ψηφιακής Επεξεργασίας </a:t>
            </a:r>
            <a:r>
              <a:rPr lang="el-GR" altLang="en-US" dirty="0" err="1"/>
              <a:t>Σηµάτων</a:t>
            </a:r>
            <a:r>
              <a:rPr lang="el-GR" altLang="en-US" dirty="0"/>
              <a:t> και</a:t>
            </a:r>
            <a:r>
              <a:rPr lang="en-US" altLang="en-US" dirty="0"/>
              <a:t> </a:t>
            </a:r>
            <a:r>
              <a:rPr lang="el-GR" altLang="en-US" dirty="0"/>
              <a:t>Εικόνας</a:t>
            </a:r>
            <a:endParaRPr lang="en-US" altLang="en-US" dirty="0"/>
          </a:p>
        </p:txBody>
      </p:sp>
      <p:sp>
        <p:nvSpPr>
          <p:cNvPr id="5" name="Θέση αριθμού διαφάνειας 4">
            <a:extLst>
              <a:ext uri="{FF2B5EF4-FFF2-40B4-BE49-F238E27FC236}">
                <a16:creationId xmlns:a16="http://schemas.microsoft.com/office/drawing/2014/main" id="{FA51A4E4-0133-4015-8F0E-2FD1E024981F}"/>
              </a:ext>
            </a:extLst>
          </p:cNvPr>
          <p:cNvSpPr>
            <a:spLocks noGrp="1"/>
          </p:cNvSpPr>
          <p:nvPr>
            <p:ph type="sldNum" idx="12"/>
          </p:nvPr>
        </p:nvSpPr>
        <p:spPr/>
        <p:txBody>
          <a:bodyPr/>
          <a:lstStyle/>
          <a:p>
            <a:pPr>
              <a:defRPr/>
            </a:pPr>
            <a:fld id="{A14E5853-4A2F-4836-AD05-ECCC0E4103DA}" type="slidenum">
              <a:rPr lang="en-US" altLang="en-US" smtClean="0"/>
              <a:pPr>
                <a:defRPr/>
              </a:pPr>
              <a:t>37</a:t>
            </a:fld>
            <a:endParaRPr lang="en-US" altLang="en-US"/>
          </a:p>
        </p:txBody>
      </p:sp>
      <p:sp>
        <p:nvSpPr>
          <p:cNvPr id="8" name="TextBox 7">
            <a:extLst>
              <a:ext uri="{FF2B5EF4-FFF2-40B4-BE49-F238E27FC236}">
                <a16:creationId xmlns:a16="http://schemas.microsoft.com/office/drawing/2014/main" id="{49444755-58A8-4566-B140-DDA568ED842B}"/>
              </a:ext>
            </a:extLst>
          </p:cNvPr>
          <p:cNvSpPr txBox="1"/>
          <p:nvPr/>
        </p:nvSpPr>
        <p:spPr>
          <a:xfrm>
            <a:off x="4354512" y="4313237"/>
            <a:ext cx="2286000" cy="338554"/>
          </a:xfrm>
          <a:prstGeom prst="rect">
            <a:avLst/>
          </a:prstGeom>
          <a:noFill/>
        </p:spPr>
        <p:txBody>
          <a:bodyPr wrap="square" rtlCol="0">
            <a:spAutoFit/>
          </a:bodyPr>
          <a:lstStyle/>
          <a:p>
            <a:r>
              <a:rPr lang="en-US" sz="1600" i="1" dirty="0">
                <a:latin typeface="Times New Roman" panose="02020603050405020304" pitchFamily="18" charset="0"/>
                <a:cs typeface="Times New Roman" panose="02020603050405020304" pitchFamily="18" charset="0"/>
              </a:rPr>
              <a:t>Input/Output</a:t>
            </a:r>
          </a:p>
        </p:txBody>
      </p:sp>
      <p:graphicFrame>
        <p:nvGraphicFramePr>
          <p:cNvPr id="6" name="Διάγραμμα 5">
            <a:extLst>
              <a:ext uri="{FF2B5EF4-FFF2-40B4-BE49-F238E27FC236}">
                <a16:creationId xmlns:a16="http://schemas.microsoft.com/office/drawing/2014/main" id="{7203DBAE-026E-4E4F-AB8F-8A993B9C7413}"/>
              </a:ext>
            </a:extLst>
          </p:cNvPr>
          <p:cNvGraphicFramePr/>
          <p:nvPr>
            <p:extLst>
              <p:ext uri="{D42A27DB-BD31-4B8C-83A1-F6EECF244321}">
                <p14:modId xmlns:p14="http://schemas.microsoft.com/office/powerpoint/2010/main" val="1896826910"/>
              </p:ext>
            </p:extLst>
          </p:nvPr>
        </p:nvGraphicFramePr>
        <p:xfrm>
          <a:off x="2640743" y="2428276"/>
          <a:ext cx="4451067" cy="1371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9" name="Εικόνα 8">
            <a:extLst>
              <a:ext uri="{FF2B5EF4-FFF2-40B4-BE49-F238E27FC236}">
                <a16:creationId xmlns:a16="http://schemas.microsoft.com/office/drawing/2014/main" id="{F63F895D-3264-4E67-B220-4B633144965A}"/>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467360" y="2310080"/>
            <a:ext cx="2106853" cy="1607992"/>
          </a:xfrm>
          <a:prstGeom prst="rect">
            <a:avLst/>
          </a:prstGeom>
        </p:spPr>
      </p:pic>
      <p:pic>
        <p:nvPicPr>
          <p:cNvPr id="10" name="Εικόνα 9">
            <a:extLst>
              <a:ext uri="{FF2B5EF4-FFF2-40B4-BE49-F238E27FC236}">
                <a16:creationId xmlns:a16="http://schemas.microsoft.com/office/drawing/2014/main" id="{D9D58EFF-E8FB-44D7-A8EE-E65E098F97AD}"/>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58340" y="2290041"/>
            <a:ext cx="2106853" cy="1607992"/>
          </a:xfrm>
          <a:prstGeom prst="rect">
            <a:avLst/>
          </a:prstGeom>
        </p:spPr>
      </p:pic>
    </p:spTree>
    <p:extLst>
      <p:ext uri="{BB962C8B-B14F-4D97-AF65-F5344CB8AC3E}">
        <p14:creationId xmlns:p14="http://schemas.microsoft.com/office/powerpoint/2010/main" val="92270638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
          <p:cNvSpPr txBox="1">
            <a:spLocks noChangeArrowheads="1"/>
          </p:cNvSpPr>
          <p:nvPr/>
        </p:nvSpPr>
        <p:spPr bwMode="auto">
          <a:xfrm>
            <a:off x="-13989" y="531813"/>
            <a:ext cx="10080625" cy="687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28448" rIns="0" bIns="0"/>
          <a:lstStyle>
            <a:lvl1pPr marL="457200" indent="-457200">
              <a:lnSpc>
                <a:spcPct val="9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3200">
                <a:solidFill>
                  <a:srgbClr val="000000"/>
                </a:solidFill>
                <a:latin typeface="Arial" panose="020B0604020202020204" pitchFamily="34" charset="0"/>
                <a:ea typeface="Noto Sans CJK SC Regular" charset="0"/>
                <a:cs typeface="Noto Sans CJK SC Regular" charset="0"/>
              </a:defRPr>
            </a:lvl1pPr>
            <a:lvl2pPr marL="1200150" indent="-457200">
              <a:lnSpc>
                <a:spcPct val="9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800">
                <a:solidFill>
                  <a:srgbClr val="000000"/>
                </a:solidFill>
                <a:latin typeface="Arial" panose="020B0604020202020204" pitchFamily="34" charset="0"/>
                <a:ea typeface="Noto Sans CJK SC Regular" charset="0"/>
                <a:cs typeface="Noto Sans CJK SC Regular" charset="0"/>
              </a:defRPr>
            </a:lvl2pPr>
            <a:lvl3pPr marL="1600200" indent="-457200">
              <a:lnSpc>
                <a:spcPct val="9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400">
                <a:solidFill>
                  <a:srgbClr val="000000"/>
                </a:solidFill>
                <a:latin typeface="Arial" panose="020B0604020202020204" pitchFamily="34" charset="0"/>
                <a:ea typeface="Noto Sans CJK SC Regular" charset="0"/>
                <a:cs typeface="Noto Sans CJK SC Regular" charset="0"/>
              </a:defRPr>
            </a:lvl3pPr>
            <a:lvl4pPr>
              <a:lnSpc>
                <a:spcPct val="9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4pPr>
            <a:lvl5pPr>
              <a:lnSpc>
                <a:spcPct val="9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5pPr>
            <a:lvl6pPr marL="25146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6pPr>
            <a:lvl7pPr marL="29718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7pPr>
            <a:lvl8pPr marL="34290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8pPr>
            <a:lvl9pPr marL="38862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9pPr>
          </a:lstStyle>
          <a:p>
            <a:pPr marL="0" indent="0" eaLnBrk="1">
              <a:spcBef>
                <a:spcPct val="0"/>
              </a:spcBef>
            </a:pPr>
            <a:endParaRPr lang="en-US" altLang="en-US" dirty="0"/>
          </a:p>
        </p:txBody>
      </p:sp>
      <p:sp>
        <p:nvSpPr>
          <p:cNvPr id="3073" name="Rectangle 1"/>
          <p:cNvSpPr>
            <a:spLocks noGrp="1" noChangeArrowheads="1"/>
          </p:cNvSpPr>
          <p:nvPr>
            <p:ph type="subTitle"/>
          </p:nvPr>
        </p:nvSpPr>
        <p:spPr>
          <a:xfrm>
            <a:off x="0" y="0"/>
            <a:ext cx="10080625" cy="685800"/>
          </a:xfrm>
        </p:spPr>
        <p:txBody>
          <a:bodyPr tIns="28448"/>
          <a:lstStyle/>
          <a:p>
            <a:pPr algn="l" eaLnBrk="1">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pPr>
            <a:r>
              <a:rPr lang="en-US" altLang="en-US" sz="3200" dirty="0">
                <a:latin typeface="Times New Roman" panose="02020603050405020304" pitchFamily="18" charset="0"/>
                <a:cs typeface="Times New Roman" panose="02020603050405020304" pitchFamily="18" charset="0"/>
              </a:rPr>
              <a:t>Future</a:t>
            </a:r>
          </a:p>
        </p:txBody>
      </p:sp>
      <p:sp>
        <p:nvSpPr>
          <p:cNvPr id="2" name="Date Placeholder 1"/>
          <p:cNvSpPr>
            <a:spLocks noGrp="1"/>
          </p:cNvSpPr>
          <p:nvPr>
            <p:ph type="dt" idx="10"/>
          </p:nvPr>
        </p:nvSpPr>
        <p:spPr/>
        <p:txBody>
          <a:bodyPr/>
          <a:lstStyle/>
          <a:p>
            <a:pPr>
              <a:defRPr/>
            </a:pPr>
            <a:fld id="{5E4F14A6-07DA-4067-851D-A87F8A5D4135}" type="datetime1">
              <a:rPr lang="el-GR" altLang="en-US" smtClean="0"/>
              <a:t>1/7/2021</a:t>
            </a:fld>
            <a:endParaRPr lang="en-US" altLang="en-US"/>
          </a:p>
        </p:txBody>
      </p:sp>
      <p:sp>
        <p:nvSpPr>
          <p:cNvPr id="3" name="Slide Number Placeholder 2"/>
          <p:cNvSpPr>
            <a:spLocks noGrp="1"/>
          </p:cNvSpPr>
          <p:nvPr>
            <p:ph type="sldNum" idx="12"/>
          </p:nvPr>
        </p:nvSpPr>
        <p:spPr/>
        <p:txBody>
          <a:bodyPr/>
          <a:lstStyle/>
          <a:p>
            <a:pPr>
              <a:defRPr/>
            </a:pPr>
            <a:fld id="{A14E5853-4A2F-4836-AD05-ECCC0E4103DA}" type="slidenum">
              <a:rPr lang="en-US" altLang="en-US" smtClean="0"/>
              <a:pPr>
                <a:defRPr/>
              </a:pPr>
              <a:t>38</a:t>
            </a:fld>
            <a:endParaRPr lang="en-US" altLang="en-US"/>
          </a:p>
        </p:txBody>
      </p:sp>
      <p:sp>
        <p:nvSpPr>
          <p:cNvPr id="4" name="Footer Placeholder 3"/>
          <p:cNvSpPr>
            <a:spLocks noGrp="1"/>
          </p:cNvSpPr>
          <p:nvPr>
            <p:ph type="ftr" idx="11"/>
          </p:nvPr>
        </p:nvSpPr>
        <p:spPr>
          <a:xfrm>
            <a:off x="2982912" y="7132637"/>
            <a:ext cx="4343400" cy="273051"/>
          </a:xfrm>
        </p:spPr>
        <p:txBody>
          <a:bodyPr/>
          <a:lstStyle/>
          <a:p>
            <a:pPr>
              <a:defRPr/>
            </a:pPr>
            <a:r>
              <a:rPr lang="el-GR" altLang="en-US" dirty="0"/>
              <a:t>Εργαστήριο Ψηφιακής Επεξεργασίας </a:t>
            </a:r>
            <a:r>
              <a:rPr lang="el-GR" altLang="en-US" dirty="0" err="1"/>
              <a:t>Σηµάτων</a:t>
            </a:r>
            <a:r>
              <a:rPr lang="el-GR" altLang="en-US" dirty="0"/>
              <a:t> και Εικόνας</a:t>
            </a:r>
            <a:endParaRPr lang="en-US" altLang="en-US" dirty="0"/>
          </a:p>
        </p:txBody>
      </p:sp>
      <p:sp>
        <p:nvSpPr>
          <p:cNvPr id="5" name="TextBox 4">
            <a:extLst>
              <a:ext uri="{FF2B5EF4-FFF2-40B4-BE49-F238E27FC236}">
                <a16:creationId xmlns:a16="http://schemas.microsoft.com/office/drawing/2014/main" id="{9D6B7C95-7824-4425-9A31-2B0C292303D8}"/>
              </a:ext>
            </a:extLst>
          </p:cNvPr>
          <p:cNvSpPr txBox="1"/>
          <p:nvPr/>
        </p:nvSpPr>
        <p:spPr>
          <a:xfrm>
            <a:off x="620712" y="960437"/>
            <a:ext cx="8839200" cy="2308324"/>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a:t>
            </a:r>
          </a:p>
          <a:p>
            <a:r>
              <a:rPr lang="en-US" dirty="0">
                <a:latin typeface="Times New Roman" panose="02020603050405020304" pitchFamily="18" charset="0"/>
                <a:cs typeface="Times New Roman" panose="02020603050405020304" pitchFamily="18" charset="0"/>
              </a:rPr>
              <a:t>Precision/Recall curve</a:t>
            </a:r>
          </a:p>
          <a:p>
            <a:r>
              <a:rPr lang="en-US" dirty="0">
                <a:latin typeface="Times New Roman" panose="02020603050405020304" pitchFamily="18" charset="0"/>
                <a:cs typeface="Times New Roman" panose="02020603050405020304" pitchFamily="18" charset="0"/>
              </a:rPr>
              <a:t>Recall/</a:t>
            </a:r>
            <a:r>
              <a:rPr lang="en-US" dirty="0" err="1">
                <a:latin typeface="Times New Roman" panose="02020603050405020304" pitchFamily="18" charset="0"/>
                <a:cs typeface="Times New Roman" panose="02020603050405020304" pitchFamily="18" charset="0"/>
              </a:rPr>
              <a:t>IoU</a:t>
            </a:r>
            <a:r>
              <a:rPr lang="en-US" dirty="0">
                <a:latin typeface="Times New Roman" panose="02020603050405020304" pitchFamily="18" charset="0"/>
                <a:cs typeface="Times New Roman" panose="02020603050405020304" pitchFamily="18" charset="0"/>
              </a:rPr>
              <a:t> curve</a:t>
            </a:r>
          </a:p>
          <a:p>
            <a:r>
              <a:rPr lang="en-US" dirty="0">
                <a:latin typeface="Times New Roman" panose="02020603050405020304" pitchFamily="18" charset="0"/>
                <a:cs typeface="Times New Roman" panose="02020603050405020304" pitchFamily="18" charset="0"/>
              </a:rPr>
              <a:t>Average Precision</a:t>
            </a:r>
          </a:p>
          <a:p>
            <a:r>
              <a:rPr lang="en-US" dirty="0">
                <a:latin typeface="Times New Roman" panose="02020603050405020304" pitchFamily="18" charset="0"/>
                <a:cs typeface="Times New Roman" panose="02020603050405020304" pitchFamily="18" charset="0"/>
              </a:rPr>
              <a:t>Mean AP</a:t>
            </a:r>
          </a:p>
          <a:p>
            <a:r>
              <a:rPr lang="en-US" dirty="0">
                <a:latin typeface="Times New Roman" panose="02020603050405020304" pitchFamily="18" charset="0"/>
                <a:cs typeface="Times New Roman" panose="02020603050405020304" pitchFamily="18" charset="0"/>
              </a:rPr>
              <a:t>---------------------------------------------------</a:t>
            </a:r>
          </a:p>
          <a:p>
            <a:r>
              <a:rPr lang="en-US" dirty="0">
                <a:latin typeface="Times New Roman" panose="02020603050405020304" pitchFamily="18" charset="0"/>
                <a:cs typeface="Times New Roman" panose="02020603050405020304" pitchFamily="18" charset="0"/>
              </a:rPr>
              <a:t>Enhanced FPN?</a:t>
            </a: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94895513"/>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
          <p:cNvSpPr txBox="1">
            <a:spLocks noChangeArrowheads="1"/>
          </p:cNvSpPr>
          <p:nvPr/>
        </p:nvSpPr>
        <p:spPr bwMode="auto">
          <a:xfrm>
            <a:off x="0" y="685800"/>
            <a:ext cx="10080625" cy="687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28448" rIns="0" bIns="0"/>
          <a:lstStyle>
            <a:lvl1pPr marL="457200" indent="-457200">
              <a:lnSpc>
                <a:spcPct val="9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3200">
                <a:solidFill>
                  <a:srgbClr val="000000"/>
                </a:solidFill>
                <a:latin typeface="Arial" panose="020B0604020202020204" pitchFamily="34" charset="0"/>
                <a:ea typeface="Noto Sans CJK SC Regular" charset="0"/>
                <a:cs typeface="Noto Sans CJK SC Regular" charset="0"/>
              </a:defRPr>
            </a:lvl1pPr>
            <a:lvl2pPr marL="1200150" indent="-457200">
              <a:lnSpc>
                <a:spcPct val="9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800">
                <a:solidFill>
                  <a:srgbClr val="000000"/>
                </a:solidFill>
                <a:latin typeface="Arial" panose="020B0604020202020204" pitchFamily="34" charset="0"/>
                <a:ea typeface="Noto Sans CJK SC Regular" charset="0"/>
                <a:cs typeface="Noto Sans CJK SC Regular" charset="0"/>
              </a:defRPr>
            </a:lvl2pPr>
            <a:lvl3pPr marL="1600200" indent="-457200">
              <a:lnSpc>
                <a:spcPct val="9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400">
                <a:solidFill>
                  <a:srgbClr val="000000"/>
                </a:solidFill>
                <a:latin typeface="Arial" panose="020B0604020202020204" pitchFamily="34" charset="0"/>
                <a:ea typeface="Noto Sans CJK SC Regular" charset="0"/>
                <a:cs typeface="Noto Sans CJK SC Regular" charset="0"/>
              </a:defRPr>
            </a:lvl3pPr>
            <a:lvl4pPr>
              <a:lnSpc>
                <a:spcPct val="9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4pPr>
            <a:lvl5pPr>
              <a:lnSpc>
                <a:spcPct val="9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5pPr>
            <a:lvl6pPr marL="25146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6pPr>
            <a:lvl7pPr marL="29718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7pPr>
            <a:lvl8pPr marL="34290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8pPr>
            <a:lvl9pPr marL="38862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9pPr>
          </a:lstStyle>
          <a:p>
            <a:pPr marL="0" indent="0" eaLnBrk="1">
              <a:spcBef>
                <a:spcPct val="0"/>
              </a:spcBef>
            </a:pPr>
            <a:endParaRPr lang="en-US" altLang="en-US" dirty="0"/>
          </a:p>
        </p:txBody>
      </p:sp>
      <p:sp>
        <p:nvSpPr>
          <p:cNvPr id="3073" name="Rectangle 1"/>
          <p:cNvSpPr>
            <a:spLocks noGrp="1" noChangeArrowheads="1"/>
          </p:cNvSpPr>
          <p:nvPr>
            <p:ph type="subTitle"/>
          </p:nvPr>
        </p:nvSpPr>
        <p:spPr>
          <a:xfrm>
            <a:off x="0" y="0"/>
            <a:ext cx="10080625" cy="685800"/>
          </a:xfrm>
        </p:spPr>
        <p:txBody>
          <a:bodyPr tIns="28448"/>
          <a:lstStyle/>
          <a:p>
            <a:pPr algn="l" eaLnBrk="1">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pPr>
            <a:endParaRPr lang="en-US" altLang="en-US" sz="3200" dirty="0">
              <a:latin typeface="Times New Roman" panose="02020603050405020304" pitchFamily="18" charset="0"/>
              <a:cs typeface="Times New Roman" panose="02020603050405020304" pitchFamily="18" charset="0"/>
            </a:endParaRPr>
          </a:p>
        </p:txBody>
      </p:sp>
      <p:sp>
        <p:nvSpPr>
          <p:cNvPr id="2" name="Date Placeholder 1"/>
          <p:cNvSpPr>
            <a:spLocks noGrp="1"/>
          </p:cNvSpPr>
          <p:nvPr>
            <p:ph type="dt" idx="10"/>
          </p:nvPr>
        </p:nvSpPr>
        <p:spPr/>
        <p:txBody>
          <a:bodyPr/>
          <a:lstStyle/>
          <a:p>
            <a:pPr>
              <a:defRPr/>
            </a:pPr>
            <a:fld id="{5E4F14A6-07DA-4067-851D-A87F8A5D4135}" type="datetime1">
              <a:rPr lang="el-GR" altLang="en-US" smtClean="0"/>
              <a:t>1/7/2021</a:t>
            </a:fld>
            <a:endParaRPr lang="en-US" altLang="en-US"/>
          </a:p>
        </p:txBody>
      </p:sp>
      <p:sp>
        <p:nvSpPr>
          <p:cNvPr id="3" name="Slide Number Placeholder 2"/>
          <p:cNvSpPr>
            <a:spLocks noGrp="1"/>
          </p:cNvSpPr>
          <p:nvPr>
            <p:ph type="sldNum" idx="12"/>
          </p:nvPr>
        </p:nvSpPr>
        <p:spPr/>
        <p:txBody>
          <a:bodyPr/>
          <a:lstStyle/>
          <a:p>
            <a:pPr>
              <a:defRPr/>
            </a:pPr>
            <a:fld id="{A14E5853-4A2F-4836-AD05-ECCC0E4103DA}" type="slidenum">
              <a:rPr lang="en-US" altLang="en-US" smtClean="0"/>
              <a:pPr>
                <a:defRPr/>
              </a:pPr>
              <a:t>4</a:t>
            </a:fld>
            <a:endParaRPr lang="en-US" altLang="en-US"/>
          </a:p>
        </p:txBody>
      </p:sp>
      <p:sp>
        <p:nvSpPr>
          <p:cNvPr id="4" name="Footer Placeholder 3"/>
          <p:cNvSpPr>
            <a:spLocks noGrp="1"/>
          </p:cNvSpPr>
          <p:nvPr>
            <p:ph type="ftr" idx="11"/>
          </p:nvPr>
        </p:nvSpPr>
        <p:spPr>
          <a:xfrm>
            <a:off x="2982912" y="7132637"/>
            <a:ext cx="4343400" cy="273051"/>
          </a:xfrm>
        </p:spPr>
        <p:txBody>
          <a:bodyPr/>
          <a:lstStyle/>
          <a:p>
            <a:pPr>
              <a:defRPr/>
            </a:pPr>
            <a:r>
              <a:rPr lang="el-GR" altLang="en-US" dirty="0"/>
              <a:t>Εργαστήριο Ψηφιακής Επεξεργασίας </a:t>
            </a:r>
            <a:r>
              <a:rPr lang="el-GR" altLang="en-US" dirty="0" err="1"/>
              <a:t>Σηµάτων</a:t>
            </a:r>
            <a:r>
              <a:rPr lang="el-GR" altLang="en-US" dirty="0"/>
              <a:t> και Εικόνας</a:t>
            </a:r>
            <a:endParaRPr lang="en-US" altLang="en-US" dirty="0"/>
          </a:p>
        </p:txBody>
      </p:sp>
      <p:sp>
        <p:nvSpPr>
          <p:cNvPr id="8" name="TextBox 7">
            <a:extLst>
              <a:ext uri="{FF2B5EF4-FFF2-40B4-BE49-F238E27FC236}">
                <a16:creationId xmlns:a16="http://schemas.microsoft.com/office/drawing/2014/main" id="{CEF47866-AAA6-4444-8F8A-0C3D046595D0}"/>
              </a:ext>
            </a:extLst>
          </p:cNvPr>
          <p:cNvSpPr txBox="1"/>
          <p:nvPr/>
        </p:nvSpPr>
        <p:spPr>
          <a:xfrm>
            <a:off x="3973512" y="6401139"/>
            <a:ext cx="2362200" cy="338554"/>
          </a:xfrm>
          <a:prstGeom prst="rect">
            <a:avLst/>
          </a:prstGeom>
          <a:noFill/>
        </p:spPr>
        <p:txBody>
          <a:bodyPr wrap="square" rtlCol="0">
            <a:spAutoFit/>
          </a:bodyPr>
          <a:lstStyle/>
          <a:p>
            <a:endParaRPr lang="en-US" sz="1600" i="1" dirty="0">
              <a:latin typeface="Times New Roman" panose="02020603050405020304" pitchFamily="18" charset="0"/>
              <a:cs typeface="Times New Roman" panose="02020603050405020304" pitchFamily="18" charset="0"/>
            </a:endParaRPr>
          </a:p>
        </p:txBody>
      </p:sp>
      <p:pic>
        <p:nvPicPr>
          <p:cNvPr id="7" name="Εικόνα 6">
            <a:extLst>
              <a:ext uri="{FF2B5EF4-FFF2-40B4-BE49-F238E27FC236}">
                <a16:creationId xmlns:a16="http://schemas.microsoft.com/office/drawing/2014/main" id="{756511F3-DB50-48B2-90C3-E8007B0738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8265" y="1606183"/>
            <a:ext cx="6865620" cy="1882140"/>
          </a:xfrm>
          <a:prstGeom prst="rect">
            <a:avLst/>
          </a:prstGeom>
        </p:spPr>
      </p:pic>
      <p:pic>
        <p:nvPicPr>
          <p:cNvPr id="10" name="Εικόνα 9">
            <a:extLst>
              <a:ext uri="{FF2B5EF4-FFF2-40B4-BE49-F238E27FC236}">
                <a16:creationId xmlns:a16="http://schemas.microsoft.com/office/drawing/2014/main" id="{FAEC7ADC-AF4F-48D6-BDA0-E0F49FE7B80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9312" y="4122737"/>
            <a:ext cx="8023860" cy="1821180"/>
          </a:xfrm>
          <a:prstGeom prst="rect">
            <a:avLst/>
          </a:prstGeom>
        </p:spPr>
      </p:pic>
      <p:sp>
        <p:nvSpPr>
          <p:cNvPr id="11" name="タイトル 8">
            <a:extLst>
              <a:ext uri="{FF2B5EF4-FFF2-40B4-BE49-F238E27FC236}">
                <a16:creationId xmlns:a16="http://schemas.microsoft.com/office/drawing/2014/main" id="{E3D979FA-550C-4601-B739-7231098B73C5}"/>
              </a:ext>
            </a:extLst>
          </p:cNvPr>
          <p:cNvSpPr txBox="1">
            <a:spLocks/>
          </p:cNvSpPr>
          <p:nvPr/>
        </p:nvSpPr>
        <p:spPr bwMode="auto">
          <a:xfrm>
            <a:off x="-1" y="-16752"/>
            <a:ext cx="10080625" cy="750083"/>
          </a:xfrm>
          <a:prstGeom prst="rect">
            <a:avLst/>
          </a:prstGeom>
          <a:solidFill>
            <a:srgbClr val="00B0F0"/>
          </a:solidFill>
          <a:ln>
            <a:noFill/>
          </a:ln>
          <a:effectLst/>
          <a:extLs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normAutofit/>
          </a:bodyPr>
          <a:lstStyle>
            <a:lvl1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kern="1200">
                <a:solidFill>
                  <a:srgbClr val="000000"/>
                </a:solidFill>
                <a:latin typeface="+mj-lt"/>
                <a:ea typeface="+mj-ea"/>
                <a:cs typeface="+mj-cs"/>
              </a:defRPr>
            </a:lvl1pPr>
            <a:lvl2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2pPr>
            <a:lvl3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3pPr>
            <a:lvl4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4pPr>
            <a:lvl5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5pPr>
            <a:lvl6pPr marL="25146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6pPr>
            <a:lvl7pPr marL="29718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7pPr>
            <a:lvl8pPr marL="34290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8pPr>
            <a:lvl9pPr marL="38862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9pPr>
          </a:lstStyle>
          <a:p>
            <a:r>
              <a:rPr kumimoji="1" lang="en-US" altLang="ja-JP" sz="2400" i="1" spc="300" dirty="0">
                <a:solidFill>
                  <a:schemeClr val="bg1"/>
                </a:solidFill>
                <a:latin typeface="Times New Roman" panose="02020603050405020304" pitchFamily="18" charset="0"/>
                <a:cs typeface="Times New Roman" panose="02020603050405020304" pitchFamily="18" charset="0"/>
              </a:rPr>
              <a:t>Pipelines</a:t>
            </a:r>
            <a:endParaRPr kumimoji="1" lang="ja-JP" altLang="en-US" sz="2400" i="1" spc="3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94389994"/>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
          <p:cNvSpPr txBox="1">
            <a:spLocks noChangeArrowheads="1"/>
          </p:cNvSpPr>
          <p:nvPr/>
        </p:nvSpPr>
        <p:spPr bwMode="auto">
          <a:xfrm>
            <a:off x="0" y="685800"/>
            <a:ext cx="10080625" cy="687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28448" rIns="0" bIns="0"/>
          <a:lstStyle>
            <a:lvl1pPr marL="457200" indent="-457200">
              <a:lnSpc>
                <a:spcPct val="9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3200">
                <a:solidFill>
                  <a:srgbClr val="000000"/>
                </a:solidFill>
                <a:latin typeface="Arial" panose="020B0604020202020204" pitchFamily="34" charset="0"/>
                <a:ea typeface="Noto Sans CJK SC Regular" charset="0"/>
                <a:cs typeface="Noto Sans CJK SC Regular" charset="0"/>
              </a:defRPr>
            </a:lvl1pPr>
            <a:lvl2pPr marL="1200150" indent="-457200">
              <a:lnSpc>
                <a:spcPct val="9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800">
                <a:solidFill>
                  <a:srgbClr val="000000"/>
                </a:solidFill>
                <a:latin typeface="Arial" panose="020B0604020202020204" pitchFamily="34" charset="0"/>
                <a:ea typeface="Noto Sans CJK SC Regular" charset="0"/>
                <a:cs typeface="Noto Sans CJK SC Regular" charset="0"/>
              </a:defRPr>
            </a:lvl2pPr>
            <a:lvl3pPr marL="1600200" indent="-457200">
              <a:lnSpc>
                <a:spcPct val="9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400">
                <a:solidFill>
                  <a:srgbClr val="000000"/>
                </a:solidFill>
                <a:latin typeface="Arial" panose="020B0604020202020204" pitchFamily="34" charset="0"/>
                <a:ea typeface="Noto Sans CJK SC Regular" charset="0"/>
                <a:cs typeface="Noto Sans CJK SC Regular" charset="0"/>
              </a:defRPr>
            </a:lvl3pPr>
            <a:lvl4pPr>
              <a:lnSpc>
                <a:spcPct val="9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4pPr>
            <a:lvl5pPr>
              <a:lnSpc>
                <a:spcPct val="9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5pPr>
            <a:lvl6pPr marL="25146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6pPr>
            <a:lvl7pPr marL="29718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7pPr>
            <a:lvl8pPr marL="34290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8pPr>
            <a:lvl9pPr marL="38862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9pPr>
          </a:lstStyle>
          <a:p>
            <a:pPr marL="0" indent="0" eaLnBrk="1">
              <a:spcBef>
                <a:spcPct val="0"/>
              </a:spcBef>
            </a:pPr>
            <a:endParaRPr lang="en-US" altLang="en-US" dirty="0"/>
          </a:p>
        </p:txBody>
      </p:sp>
      <p:sp>
        <p:nvSpPr>
          <p:cNvPr id="3073" name="Rectangle 1"/>
          <p:cNvSpPr>
            <a:spLocks noGrp="1" noChangeArrowheads="1"/>
          </p:cNvSpPr>
          <p:nvPr>
            <p:ph type="subTitle"/>
          </p:nvPr>
        </p:nvSpPr>
        <p:spPr>
          <a:xfrm>
            <a:off x="0" y="0"/>
            <a:ext cx="10080625" cy="685800"/>
          </a:xfrm>
        </p:spPr>
        <p:txBody>
          <a:bodyPr tIns="28448"/>
          <a:lstStyle/>
          <a:p>
            <a:pPr algn="l" eaLnBrk="1">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pPr>
            <a:endParaRPr lang="en-US" altLang="en-US" sz="3200" dirty="0">
              <a:latin typeface="Times New Roman" panose="02020603050405020304" pitchFamily="18" charset="0"/>
              <a:cs typeface="Times New Roman" panose="02020603050405020304" pitchFamily="18" charset="0"/>
            </a:endParaRPr>
          </a:p>
        </p:txBody>
      </p:sp>
      <p:sp>
        <p:nvSpPr>
          <p:cNvPr id="2" name="Date Placeholder 1"/>
          <p:cNvSpPr>
            <a:spLocks noGrp="1"/>
          </p:cNvSpPr>
          <p:nvPr>
            <p:ph type="dt" idx="10"/>
          </p:nvPr>
        </p:nvSpPr>
        <p:spPr/>
        <p:txBody>
          <a:bodyPr/>
          <a:lstStyle/>
          <a:p>
            <a:pPr>
              <a:defRPr/>
            </a:pPr>
            <a:fld id="{5E4F14A6-07DA-4067-851D-A87F8A5D4135}" type="datetime1">
              <a:rPr lang="el-GR" altLang="en-US" smtClean="0"/>
              <a:t>1/7/2021</a:t>
            </a:fld>
            <a:endParaRPr lang="en-US" altLang="en-US"/>
          </a:p>
        </p:txBody>
      </p:sp>
      <p:sp>
        <p:nvSpPr>
          <p:cNvPr id="3" name="Slide Number Placeholder 2"/>
          <p:cNvSpPr>
            <a:spLocks noGrp="1"/>
          </p:cNvSpPr>
          <p:nvPr>
            <p:ph type="sldNum" idx="12"/>
          </p:nvPr>
        </p:nvSpPr>
        <p:spPr/>
        <p:txBody>
          <a:bodyPr/>
          <a:lstStyle/>
          <a:p>
            <a:pPr>
              <a:defRPr/>
            </a:pPr>
            <a:fld id="{A14E5853-4A2F-4836-AD05-ECCC0E4103DA}" type="slidenum">
              <a:rPr lang="en-US" altLang="en-US" smtClean="0"/>
              <a:pPr>
                <a:defRPr/>
              </a:pPr>
              <a:t>5</a:t>
            </a:fld>
            <a:endParaRPr lang="en-US" altLang="en-US"/>
          </a:p>
        </p:txBody>
      </p:sp>
      <p:sp>
        <p:nvSpPr>
          <p:cNvPr id="4" name="Footer Placeholder 3"/>
          <p:cNvSpPr>
            <a:spLocks noGrp="1"/>
          </p:cNvSpPr>
          <p:nvPr>
            <p:ph type="ftr" idx="11"/>
          </p:nvPr>
        </p:nvSpPr>
        <p:spPr>
          <a:xfrm>
            <a:off x="2982912" y="7132637"/>
            <a:ext cx="4343400" cy="273051"/>
          </a:xfrm>
        </p:spPr>
        <p:txBody>
          <a:bodyPr/>
          <a:lstStyle/>
          <a:p>
            <a:pPr>
              <a:defRPr/>
            </a:pPr>
            <a:r>
              <a:rPr lang="el-GR" altLang="en-US" dirty="0"/>
              <a:t>Εργαστήριο Ψηφιακής Επεξεργασίας </a:t>
            </a:r>
            <a:r>
              <a:rPr lang="el-GR" altLang="en-US" dirty="0" err="1"/>
              <a:t>Σηµάτων</a:t>
            </a:r>
            <a:r>
              <a:rPr lang="el-GR" altLang="en-US" dirty="0"/>
              <a:t> και Εικόνας</a:t>
            </a:r>
            <a:endParaRPr lang="en-US" altLang="en-US" dirty="0"/>
          </a:p>
        </p:txBody>
      </p:sp>
      <p:sp>
        <p:nvSpPr>
          <p:cNvPr id="5" name="TextBox 4">
            <a:extLst>
              <a:ext uri="{FF2B5EF4-FFF2-40B4-BE49-F238E27FC236}">
                <a16:creationId xmlns:a16="http://schemas.microsoft.com/office/drawing/2014/main" id="{ED365629-2D5A-482B-B708-ADEAB170BA9D}"/>
              </a:ext>
            </a:extLst>
          </p:cNvPr>
          <p:cNvSpPr txBox="1"/>
          <p:nvPr/>
        </p:nvSpPr>
        <p:spPr>
          <a:xfrm>
            <a:off x="503238" y="1189037"/>
            <a:ext cx="8575674" cy="3785652"/>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A typical </a:t>
            </a:r>
            <a:r>
              <a:rPr lang="en-US" sz="1600" b="1" dirty="0">
                <a:latin typeface="Times New Roman" panose="02020603050405020304" pitchFamily="18" charset="0"/>
                <a:cs typeface="Times New Roman" panose="02020603050405020304" pitchFamily="18" charset="0"/>
              </a:rPr>
              <a:t>CNN</a:t>
            </a:r>
            <a:r>
              <a:rPr lang="en-US" sz="1600" dirty="0">
                <a:latin typeface="Times New Roman" panose="02020603050405020304" pitchFamily="18" charset="0"/>
                <a:cs typeface="Times New Roman" panose="02020603050405020304" pitchFamily="18" charset="0"/>
              </a:rPr>
              <a:t> usually contains fully connected layers.</a:t>
            </a:r>
          </a:p>
          <a:p>
            <a:endParaRPr lang="en-US" sz="1600" b="1" dirty="0">
              <a:latin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cs typeface="Times New Roman" panose="02020603050405020304" pitchFamily="18" charset="0"/>
              </a:rPr>
              <a:t>A Fully CNN is a neural net that only performs convolution and </a:t>
            </a:r>
            <a:r>
              <a:rPr lang="en-US" sz="1600" dirty="0" err="1">
                <a:latin typeface="Times New Roman" panose="02020603050405020304" pitchFamily="18" charset="0"/>
                <a:cs typeface="Times New Roman" panose="02020603050405020304" pitchFamily="18" charset="0"/>
              </a:rPr>
              <a:t>upsampling</a:t>
            </a:r>
            <a:r>
              <a:rPr lang="en-US" sz="1600" dirty="0">
                <a:latin typeface="Times New Roman" panose="02020603050405020304" pitchFamily="18" charset="0"/>
                <a:cs typeface="Times New Roman" panose="02020603050405020304" pitchFamily="18" charset="0"/>
              </a:rPr>
              <a:t> or </a:t>
            </a:r>
            <a:r>
              <a:rPr lang="en-US" sz="1600" dirty="0" err="1">
                <a:latin typeface="Times New Roman" panose="02020603050405020304" pitchFamily="18" charset="0"/>
                <a:cs typeface="Times New Roman" panose="02020603050405020304" pitchFamily="18" charset="0"/>
              </a:rPr>
              <a:t>downsampling</a:t>
            </a:r>
            <a:r>
              <a:rPr lang="en-US" sz="1600" dirty="0">
                <a:latin typeface="Times New Roman" panose="02020603050405020304" pitchFamily="18" charset="0"/>
                <a:cs typeface="Times New Roman" panose="02020603050405020304" pitchFamily="18" charset="0"/>
              </a:rPr>
              <a:t> operations. In other words it is a CNN with no fully connected layers.</a:t>
            </a:r>
          </a:p>
          <a:p>
            <a:endParaRPr lang="en-US" sz="1600" dirty="0">
              <a:latin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cs typeface="Times New Roman" panose="02020603050405020304" pitchFamily="18" charset="0"/>
              </a:rPr>
              <a:t>Example of CNN: </a:t>
            </a:r>
            <a:r>
              <a:rPr lang="en-US" sz="1600" dirty="0" err="1">
                <a:latin typeface="Times New Roman" panose="02020603050405020304" pitchFamily="18" charset="0"/>
                <a:cs typeface="Times New Roman" panose="02020603050405020304" pitchFamily="18" charset="0"/>
              </a:rPr>
              <a:t>ResNet</a:t>
            </a:r>
            <a:r>
              <a:rPr lang="en-US" sz="1600" dirty="0">
                <a:latin typeface="Times New Roman" panose="02020603050405020304" pitchFamily="18" charset="0"/>
                <a:cs typeface="Times New Roman" panose="02020603050405020304" pitchFamily="18" charset="0"/>
              </a:rPr>
              <a:t>, VGG.</a:t>
            </a:r>
          </a:p>
          <a:p>
            <a:endParaRPr lang="en-US" sz="1600" dirty="0">
              <a:latin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cs typeface="Times New Roman" panose="02020603050405020304" pitchFamily="18" charset="0"/>
              </a:rPr>
              <a:t>Example of FCN: </a:t>
            </a:r>
            <a:r>
              <a:rPr lang="en-US" sz="1600" dirty="0" err="1">
                <a:latin typeface="Times New Roman" panose="02020603050405020304" pitchFamily="18" charset="0"/>
                <a:cs typeface="Times New Roman" panose="02020603050405020304" pitchFamily="18" charset="0"/>
              </a:rPr>
              <a:t>Unet</a:t>
            </a:r>
            <a:r>
              <a:rPr lang="en-US" sz="1600" dirty="0">
                <a:latin typeface="Times New Roman" panose="02020603050405020304" pitchFamily="18" charset="0"/>
                <a:cs typeface="Times New Roman" panose="02020603050405020304" pitchFamily="18" charset="0"/>
              </a:rPr>
              <a:t>.</a:t>
            </a:r>
          </a:p>
          <a:p>
            <a:endParaRPr lang="en-US" sz="1600" dirty="0">
              <a:latin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cs typeface="Times New Roman" panose="02020603050405020304" pitchFamily="18" charset="0"/>
              </a:rPr>
              <a:t>CNNs can also be used as Feature Extractors if the fully connected layers are removed.</a:t>
            </a:r>
          </a:p>
          <a:p>
            <a:endParaRPr lang="en-US" sz="1600" dirty="0">
              <a:latin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cs typeface="Times New Roman" panose="02020603050405020304" pitchFamily="18" charset="0"/>
              </a:rPr>
              <a:t>Many architectures use CNN as a backbone network to extract features from images, and utilize other methods for classification and/or bounding box regression.</a:t>
            </a:r>
          </a:p>
          <a:p>
            <a:endParaRPr lang="en-US" sz="1600" b="1" dirty="0">
              <a:latin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cs typeface="Times New Roman" panose="02020603050405020304" pitchFamily="18" charset="0"/>
              </a:rPr>
              <a:t>Main advantage of using FCN instead of CNN is that FCN can handle different input sizes.</a:t>
            </a:r>
          </a:p>
        </p:txBody>
      </p:sp>
      <p:sp>
        <p:nvSpPr>
          <p:cNvPr id="8" name="TextBox 7">
            <a:extLst>
              <a:ext uri="{FF2B5EF4-FFF2-40B4-BE49-F238E27FC236}">
                <a16:creationId xmlns:a16="http://schemas.microsoft.com/office/drawing/2014/main" id="{CEF47866-AAA6-4444-8F8A-0C3D046595D0}"/>
              </a:ext>
            </a:extLst>
          </p:cNvPr>
          <p:cNvSpPr txBox="1"/>
          <p:nvPr/>
        </p:nvSpPr>
        <p:spPr>
          <a:xfrm>
            <a:off x="3973512" y="6401139"/>
            <a:ext cx="2362200" cy="338554"/>
          </a:xfrm>
          <a:prstGeom prst="rect">
            <a:avLst/>
          </a:prstGeom>
          <a:noFill/>
        </p:spPr>
        <p:txBody>
          <a:bodyPr wrap="square" rtlCol="0">
            <a:spAutoFit/>
          </a:bodyPr>
          <a:lstStyle/>
          <a:p>
            <a:endParaRPr lang="en-US" sz="1600" i="1" dirty="0">
              <a:latin typeface="Times New Roman" panose="02020603050405020304" pitchFamily="18" charset="0"/>
              <a:cs typeface="Times New Roman" panose="02020603050405020304" pitchFamily="18" charset="0"/>
            </a:endParaRPr>
          </a:p>
        </p:txBody>
      </p:sp>
      <p:sp>
        <p:nvSpPr>
          <p:cNvPr id="9" name="タイトル 8">
            <a:extLst>
              <a:ext uri="{FF2B5EF4-FFF2-40B4-BE49-F238E27FC236}">
                <a16:creationId xmlns:a16="http://schemas.microsoft.com/office/drawing/2014/main" id="{EA9C4CA3-9D6B-48B6-AF02-32CED9750821}"/>
              </a:ext>
            </a:extLst>
          </p:cNvPr>
          <p:cNvSpPr txBox="1">
            <a:spLocks/>
          </p:cNvSpPr>
          <p:nvPr/>
        </p:nvSpPr>
        <p:spPr bwMode="auto">
          <a:xfrm>
            <a:off x="-1" y="0"/>
            <a:ext cx="10080625" cy="750083"/>
          </a:xfrm>
          <a:prstGeom prst="rect">
            <a:avLst/>
          </a:prstGeom>
          <a:solidFill>
            <a:srgbClr val="00B0F0"/>
          </a:solidFill>
          <a:ln>
            <a:noFill/>
          </a:ln>
          <a:effectLst/>
          <a:extLs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normAutofit/>
          </a:bodyPr>
          <a:lstStyle>
            <a:lvl1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kern="1200">
                <a:solidFill>
                  <a:srgbClr val="000000"/>
                </a:solidFill>
                <a:latin typeface="+mj-lt"/>
                <a:ea typeface="+mj-ea"/>
                <a:cs typeface="+mj-cs"/>
              </a:defRPr>
            </a:lvl1pPr>
            <a:lvl2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2pPr>
            <a:lvl3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3pPr>
            <a:lvl4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4pPr>
            <a:lvl5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5pPr>
            <a:lvl6pPr marL="25146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6pPr>
            <a:lvl7pPr marL="29718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7pPr>
            <a:lvl8pPr marL="34290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8pPr>
            <a:lvl9pPr marL="38862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9pPr>
          </a:lstStyle>
          <a:p>
            <a:r>
              <a:rPr kumimoji="1" lang="en-US" altLang="ja-JP" sz="2400" i="1" spc="300" dirty="0">
                <a:solidFill>
                  <a:schemeClr val="bg1"/>
                </a:solidFill>
                <a:latin typeface="Times New Roman" panose="02020603050405020304" pitchFamily="18" charset="0"/>
                <a:cs typeface="Times New Roman" panose="02020603050405020304" pitchFamily="18" charset="0"/>
              </a:rPr>
              <a:t>Convolution Neural Networks vs Fully CNN</a:t>
            </a:r>
          </a:p>
        </p:txBody>
      </p:sp>
    </p:spTree>
    <p:extLst>
      <p:ext uri="{BB962C8B-B14F-4D97-AF65-F5344CB8AC3E}">
        <p14:creationId xmlns:p14="http://schemas.microsoft.com/office/powerpoint/2010/main" val="2785978113"/>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
          <p:cNvSpPr txBox="1">
            <a:spLocks noChangeArrowheads="1"/>
          </p:cNvSpPr>
          <p:nvPr/>
        </p:nvSpPr>
        <p:spPr bwMode="auto">
          <a:xfrm>
            <a:off x="0" y="685800"/>
            <a:ext cx="10080625" cy="687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28448" rIns="0" bIns="0"/>
          <a:lstStyle>
            <a:lvl1pPr marL="457200" indent="-457200">
              <a:lnSpc>
                <a:spcPct val="9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3200">
                <a:solidFill>
                  <a:srgbClr val="000000"/>
                </a:solidFill>
                <a:latin typeface="Arial" panose="020B0604020202020204" pitchFamily="34" charset="0"/>
                <a:ea typeface="Noto Sans CJK SC Regular" charset="0"/>
                <a:cs typeface="Noto Sans CJK SC Regular" charset="0"/>
              </a:defRPr>
            </a:lvl1pPr>
            <a:lvl2pPr marL="1200150" indent="-457200">
              <a:lnSpc>
                <a:spcPct val="9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800">
                <a:solidFill>
                  <a:srgbClr val="000000"/>
                </a:solidFill>
                <a:latin typeface="Arial" panose="020B0604020202020204" pitchFamily="34" charset="0"/>
                <a:ea typeface="Noto Sans CJK SC Regular" charset="0"/>
                <a:cs typeface="Noto Sans CJK SC Regular" charset="0"/>
              </a:defRPr>
            </a:lvl2pPr>
            <a:lvl3pPr marL="1600200" indent="-457200">
              <a:lnSpc>
                <a:spcPct val="9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400">
                <a:solidFill>
                  <a:srgbClr val="000000"/>
                </a:solidFill>
                <a:latin typeface="Arial" panose="020B0604020202020204" pitchFamily="34" charset="0"/>
                <a:ea typeface="Noto Sans CJK SC Regular" charset="0"/>
                <a:cs typeface="Noto Sans CJK SC Regular" charset="0"/>
              </a:defRPr>
            </a:lvl3pPr>
            <a:lvl4pPr>
              <a:lnSpc>
                <a:spcPct val="9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4pPr>
            <a:lvl5pPr>
              <a:lnSpc>
                <a:spcPct val="9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5pPr>
            <a:lvl6pPr marL="25146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6pPr>
            <a:lvl7pPr marL="29718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7pPr>
            <a:lvl8pPr marL="34290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8pPr>
            <a:lvl9pPr marL="38862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9pPr>
          </a:lstStyle>
          <a:p>
            <a:pPr marL="0" indent="0" eaLnBrk="1">
              <a:spcBef>
                <a:spcPct val="0"/>
              </a:spcBef>
            </a:pPr>
            <a:endParaRPr lang="en-US" altLang="en-US" dirty="0"/>
          </a:p>
        </p:txBody>
      </p:sp>
      <p:sp>
        <p:nvSpPr>
          <p:cNvPr id="3073" name="Rectangle 1"/>
          <p:cNvSpPr>
            <a:spLocks noGrp="1" noChangeArrowheads="1"/>
          </p:cNvSpPr>
          <p:nvPr>
            <p:ph type="subTitle"/>
          </p:nvPr>
        </p:nvSpPr>
        <p:spPr>
          <a:xfrm>
            <a:off x="0" y="0"/>
            <a:ext cx="10080625" cy="685800"/>
          </a:xfrm>
        </p:spPr>
        <p:txBody>
          <a:bodyPr tIns="28448"/>
          <a:lstStyle/>
          <a:p>
            <a:pPr algn="l" eaLnBrk="1">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pPr>
            <a:r>
              <a:rPr lang="en-US" altLang="en-US" sz="3200" dirty="0">
                <a:latin typeface="Times New Roman" panose="02020603050405020304" pitchFamily="18" charset="0"/>
                <a:cs typeface="Times New Roman" panose="02020603050405020304" pitchFamily="18" charset="0"/>
              </a:rPr>
              <a:t>Backbone Networks</a:t>
            </a:r>
          </a:p>
        </p:txBody>
      </p:sp>
      <p:sp>
        <p:nvSpPr>
          <p:cNvPr id="2" name="Date Placeholder 1"/>
          <p:cNvSpPr>
            <a:spLocks noGrp="1"/>
          </p:cNvSpPr>
          <p:nvPr>
            <p:ph type="dt" idx="10"/>
          </p:nvPr>
        </p:nvSpPr>
        <p:spPr/>
        <p:txBody>
          <a:bodyPr/>
          <a:lstStyle/>
          <a:p>
            <a:pPr>
              <a:defRPr/>
            </a:pPr>
            <a:fld id="{5E4F14A6-07DA-4067-851D-A87F8A5D4135}" type="datetime1">
              <a:rPr lang="el-GR" altLang="en-US" smtClean="0"/>
              <a:t>1/7/2021</a:t>
            </a:fld>
            <a:endParaRPr lang="en-US" altLang="en-US"/>
          </a:p>
        </p:txBody>
      </p:sp>
      <p:sp>
        <p:nvSpPr>
          <p:cNvPr id="3" name="Slide Number Placeholder 2"/>
          <p:cNvSpPr>
            <a:spLocks noGrp="1"/>
          </p:cNvSpPr>
          <p:nvPr>
            <p:ph type="sldNum" idx="12"/>
          </p:nvPr>
        </p:nvSpPr>
        <p:spPr/>
        <p:txBody>
          <a:bodyPr/>
          <a:lstStyle/>
          <a:p>
            <a:pPr>
              <a:defRPr/>
            </a:pPr>
            <a:fld id="{A14E5853-4A2F-4836-AD05-ECCC0E4103DA}" type="slidenum">
              <a:rPr lang="en-US" altLang="en-US" smtClean="0"/>
              <a:pPr>
                <a:defRPr/>
              </a:pPr>
              <a:t>6</a:t>
            </a:fld>
            <a:endParaRPr lang="en-US" altLang="en-US"/>
          </a:p>
        </p:txBody>
      </p:sp>
      <p:sp>
        <p:nvSpPr>
          <p:cNvPr id="4" name="Footer Placeholder 3"/>
          <p:cNvSpPr>
            <a:spLocks noGrp="1"/>
          </p:cNvSpPr>
          <p:nvPr>
            <p:ph type="ftr" idx="11"/>
          </p:nvPr>
        </p:nvSpPr>
        <p:spPr>
          <a:xfrm>
            <a:off x="2982912" y="7132637"/>
            <a:ext cx="4343400" cy="273051"/>
          </a:xfrm>
        </p:spPr>
        <p:txBody>
          <a:bodyPr/>
          <a:lstStyle/>
          <a:p>
            <a:pPr>
              <a:defRPr/>
            </a:pPr>
            <a:r>
              <a:rPr lang="el-GR" altLang="en-US" dirty="0"/>
              <a:t>Εργαστήριο Ψηφιακής Επεξεργασίας </a:t>
            </a:r>
            <a:r>
              <a:rPr lang="el-GR" altLang="en-US" dirty="0" err="1"/>
              <a:t>Σηµάτων</a:t>
            </a:r>
            <a:r>
              <a:rPr lang="el-GR" altLang="en-US" dirty="0"/>
              <a:t> και Εικόνας</a:t>
            </a:r>
            <a:endParaRPr lang="en-US" altLang="en-US" dirty="0"/>
          </a:p>
        </p:txBody>
      </p:sp>
      <p:sp>
        <p:nvSpPr>
          <p:cNvPr id="5" name="TextBox 4">
            <a:extLst>
              <a:ext uri="{FF2B5EF4-FFF2-40B4-BE49-F238E27FC236}">
                <a16:creationId xmlns:a16="http://schemas.microsoft.com/office/drawing/2014/main" id="{ED365629-2D5A-482B-B708-ADEAB170BA9D}"/>
              </a:ext>
            </a:extLst>
          </p:cNvPr>
          <p:cNvSpPr txBox="1"/>
          <p:nvPr/>
        </p:nvSpPr>
        <p:spPr>
          <a:xfrm>
            <a:off x="503238" y="1189037"/>
            <a:ext cx="8575674" cy="2800767"/>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Possible network architectures that can be used as a backbone in </a:t>
            </a:r>
            <a:r>
              <a:rPr lang="en-US" sz="1600" dirty="0" err="1">
                <a:latin typeface="Times New Roman" panose="02020603050405020304" pitchFamily="18" charset="0"/>
                <a:cs typeface="Times New Roman" panose="02020603050405020304" pitchFamily="18" charset="0"/>
              </a:rPr>
              <a:t>RetinaNet</a:t>
            </a:r>
            <a:r>
              <a:rPr lang="en-US" sz="1600" dirty="0">
                <a:latin typeface="Times New Roman" panose="02020603050405020304" pitchFamily="18" charset="0"/>
                <a:cs typeface="Times New Roman" panose="02020603050405020304" pitchFamily="18" charset="0"/>
              </a:rPr>
              <a:t> for feature extraction.</a:t>
            </a:r>
          </a:p>
          <a:p>
            <a:endParaRPr lang="en-US" sz="1600" dirty="0">
              <a:latin typeface="Times New Roman" panose="02020603050405020304" pitchFamily="18" charset="0"/>
              <a:cs typeface="Times New Roman" panose="02020603050405020304" pitchFamily="18" charset="0"/>
            </a:endParaRPr>
          </a:p>
          <a:p>
            <a:r>
              <a:rPr lang="en-US" sz="1600" b="1" dirty="0">
                <a:latin typeface="Times New Roman" panose="02020603050405020304" pitchFamily="18" charset="0"/>
                <a:cs typeface="Times New Roman" panose="02020603050405020304" pitchFamily="18" charset="0"/>
              </a:rPr>
              <a:t>Resnet(50,101,152): </a:t>
            </a:r>
            <a:r>
              <a:rPr lang="en-US" sz="1600" dirty="0">
                <a:latin typeface="Times New Roman" panose="02020603050405020304" pitchFamily="18" charset="0"/>
                <a:cs typeface="Times New Roman" panose="02020603050405020304" pitchFamily="18" charset="0"/>
              </a:rPr>
              <a:t>Recommended by the creators of </a:t>
            </a:r>
            <a:r>
              <a:rPr lang="en-US" sz="1600" dirty="0" err="1">
                <a:latin typeface="Times New Roman" panose="02020603050405020304" pitchFamily="18" charset="0"/>
                <a:cs typeface="Times New Roman" panose="02020603050405020304" pitchFamily="18" charset="0"/>
              </a:rPr>
              <a:t>RetinaNet</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ResNet</a:t>
            </a:r>
            <a:r>
              <a:rPr lang="en-US" sz="1600" dirty="0">
                <a:latin typeface="Times New Roman" panose="02020603050405020304" pitchFamily="18" charset="0"/>
                <a:cs typeface="Times New Roman" panose="02020603050405020304" pitchFamily="18" charset="0"/>
              </a:rPr>
              <a:t> utilizes the feed forward modules called residual blocks. Having a replica of the input itself at the output, the learning algorithm only learns the differences between original input/output, which accelerates training significantly.</a:t>
            </a:r>
            <a:endParaRPr lang="en-US" sz="1600" b="1" dirty="0">
              <a:latin typeface="Times New Roman" panose="02020603050405020304" pitchFamily="18" charset="0"/>
              <a:cs typeface="Times New Roman" panose="02020603050405020304" pitchFamily="18" charset="0"/>
            </a:endParaRPr>
          </a:p>
          <a:p>
            <a:endParaRPr lang="en-US" sz="1600" b="1" dirty="0">
              <a:latin typeface="Times New Roman" panose="02020603050405020304" pitchFamily="18" charset="0"/>
              <a:cs typeface="Times New Roman" panose="02020603050405020304" pitchFamily="18" charset="0"/>
            </a:endParaRPr>
          </a:p>
          <a:p>
            <a:r>
              <a:rPr lang="en-US" sz="1600" b="1" dirty="0" err="1">
                <a:latin typeface="Times New Roman" panose="02020603050405020304" pitchFamily="18" charset="0"/>
                <a:cs typeface="Times New Roman" panose="02020603050405020304" pitchFamily="18" charset="0"/>
              </a:rPr>
              <a:t>VGGNet</a:t>
            </a:r>
            <a:r>
              <a:rPr lang="en-US" sz="1600" b="1" dirty="0">
                <a:latin typeface="Times New Roman" panose="02020603050405020304" pitchFamily="18" charset="0"/>
                <a:cs typeface="Times New Roman" panose="02020603050405020304" pitchFamily="18" charset="0"/>
              </a:rPr>
              <a:t>:</a:t>
            </a:r>
            <a:r>
              <a:rPr lang="en-US" sz="1600" dirty="0">
                <a:latin typeface="Times New Roman" panose="02020603050405020304" pitchFamily="18" charset="0"/>
                <a:cs typeface="Times New Roman" panose="02020603050405020304" pitchFamily="18" charset="0"/>
              </a:rPr>
              <a:t> A simple Fully Convolutional Neural Network, where the lower layers can extract strong features, while the higher layers process pixel of the image.</a:t>
            </a:r>
          </a:p>
          <a:p>
            <a:endParaRPr lang="en-US" sz="1600" b="1" dirty="0">
              <a:latin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cs typeface="Times New Roman" panose="02020603050405020304" pitchFamily="18" charset="0"/>
              </a:rPr>
              <a:t>There are other Networks that can be used as backbone such as </a:t>
            </a:r>
            <a:r>
              <a:rPr lang="en-US" sz="1600" dirty="0" err="1">
                <a:latin typeface="Times New Roman" panose="02020603050405020304" pitchFamily="18" charset="0"/>
                <a:cs typeface="Times New Roman" panose="02020603050405020304" pitchFamily="18" charset="0"/>
              </a:rPr>
              <a:t>DenseNet</a:t>
            </a:r>
            <a:r>
              <a:rPr lang="en-US" sz="1600" dirty="0">
                <a:latin typeface="Times New Roman" panose="02020603050405020304" pitchFamily="18" charset="0"/>
                <a:cs typeface="Times New Roman" panose="02020603050405020304" pitchFamily="18" charset="0"/>
              </a:rPr>
              <a:t>, etc.</a:t>
            </a:r>
          </a:p>
          <a:p>
            <a:endParaRPr lang="en-US" sz="1600" b="1"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CEF47866-AAA6-4444-8F8A-0C3D046595D0}"/>
              </a:ext>
            </a:extLst>
          </p:cNvPr>
          <p:cNvSpPr txBox="1"/>
          <p:nvPr/>
        </p:nvSpPr>
        <p:spPr>
          <a:xfrm>
            <a:off x="3973512" y="6401139"/>
            <a:ext cx="2362200" cy="338554"/>
          </a:xfrm>
          <a:prstGeom prst="rect">
            <a:avLst/>
          </a:prstGeom>
          <a:noFill/>
        </p:spPr>
        <p:txBody>
          <a:bodyPr wrap="square" rtlCol="0">
            <a:spAutoFit/>
          </a:bodyPr>
          <a:lstStyle/>
          <a:p>
            <a:endParaRPr lang="en-US" sz="1600" i="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17759212"/>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
          <p:cNvSpPr txBox="1">
            <a:spLocks noChangeArrowheads="1"/>
          </p:cNvSpPr>
          <p:nvPr/>
        </p:nvSpPr>
        <p:spPr bwMode="auto">
          <a:xfrm>
            <a:off x="0" y="685800"/>
            <a:ext cx="10080625" cy="687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28448" rIns="0" bIns="0"/>
          <a:lstStyle>
            <a:lvl1pPr marL="457200" indent="-457200">
              <a:lnSpc>
                <a:spcPct val="9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3200">
                <a:solidFill>
                  <a:srgbClr val="000000"/>
                </a:solidFill>
                <a:latin typeface="Arial" panose="020B0604020202020204" pitchFamily="34" charset="0"/>
                <a:ea typeface="Noto Sans CJK SC Regular" charset="0"/>
                <a:cs typeface="Noto Sans CJK SC Regular" charset="0"/>
              </a:defRPr>
            </a:lvl1pPr>
            <a:lvl2pPr marL="1200150" indent="-457200">
              <a:lnSpc>
                <a:spcPct val="9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800">
                <a:solidFill>
                  <a:srgbClr val="000000"/>
                </a:solidFill>
                <a:latin typeface="Arial" panose="020B0604020202020204" pitchFamily="34" charset="0"/>
                <a:ea typeface="Noto Sans CJK SC Regular" charset="0"/>
                <a:cs typeface="Noto Sans CJK SC Regular" charset="0"/>
              </a:defRPr>
            </a:lvl2pPr>
            <a:lvl3pPr marL="1600200" indent="-457200">
              <a:lnSpc>
                <a:spcPct val="9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400">
                <a:solidFill>
                  <a:srgbClr val="000000"/>
                </a:solidFill>
                <a:latin typeface="Arial" panose="020B0604020202020204" pitchFamily="34" charset="0"/>
                <a:ea typeface="Noto Sans CJK SC Regular" charset="0"/>
                <a:cs typeface="Noto Sans CJK SC Regular" charset="0"/>
              </a:defRPr>
            </a:lvl3pPr>
            <a:lvl4pPr>
              <a:lnSpc>
                <a:spcPct val="9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4pPr>
            <a:lvl5pPr>
              <a:lnSpc>
                <a:spcPct val="9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5pPr>
            <a:lvl6pPr marL="25146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6pPr>
            <a:lvl7pPr marL="29718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7pPr>
            <a:lvl8pPr marL="34290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8pPr>
            <a:lvl9pPr marL="38862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9pPr>
          </a:lstStyle>
          <a:p>
            <a:pPr marL="0" indent="0" eaLnBrk="1">
              <a:spcBef>
                <a:spcPct val="0"/>
              </a:spcBef>
            </a:pPr>
            <a:endParaRPr lang="en-US" altLang="en-US" dirty="0"/>
          </a:p>
        </p:txBody>
      </p:sp>
      <p:sp>
        <p:nvSpPr>
          <p:cNvPr id="3073" name="Rectangle 1"/>
          <p:cNvSpPr>
            <a:spLocks noGrp="1" noChangeArrowheads="1"/>
          </p:cNvSpPr>
          <p:nvPr>
            <p:ph type="subTitle"/>
          </p:nvPr>
        </p:nvSpPr>
        <p:spPr>
          <a:xfrm>
            <a:off x="0" y="0"/>
            <a:ext cx="10080625" cy="685800"/>
          </a:xfrm>
        </p:spPr>
        <p:txBody>
          <a:bodyPr tIns="28448"/>
          <a:lstStyle/>
          <a:p>
            <a:pPr algn="l" eaLnBrk="1">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pPr>
            <a:r>
              <a:rPr lang="en-US" altLang="en-US" sz="3200" dirty="0" err="1">
                <a:latin typeface="Times New Roman" panose="02020603050405020304" pitchFamily="18" charset="0"/>
                <a:cs typeface="Times New Roman" panose="02020603050405020304" pitchFamily="18" charset="0"/>
              </a:rPr>
              <a:t>VGGNet</a:t>
            </a:r>
            <a:r>
              <a:rPr lang="en-US" altLang="en-US" sz="3200" dirty="0">
                <a:latin typeface="Times New Roman" panose="02020603050405020304" pitchFamily="18" charset="0"/>
                <a:cs typeface="Times New Roman" panose="02020603050405020304" pitchFamily="18" charset="0"/>
              </a:rPr>
              <a:t> architecture</a:t>
            </a:r>
          </a:p>
        </p:txBody>
      </p:sp>
      <p:sp>
        <p:nvSpPr>
          <p:cNvPr id="2" name="Date Placeholder 1"/>
          <p:cNvSpPr>
            <a:spLocks noGrp="1"/>
          </p:cNvSpPr>
          <p:nvPr>
            <p:ph type="dt" idx="10"/>
          </p:nvPr>
        </p:nvSpPr>
        <p:spPr/>
        <p:txBody>
          <a:bodyPr/>
          <a:lstStyle/>
          <a:p>
            <a:pPr>
              <a:defRPr/>
            </a:pPr>
            <a:fld id="{5E4F14A6-07DA-4067-851D-A87F8A5D4135}" type="datetime1">
              <a:rPr lang="el-GR" altLang="en-US" smtClean="0"/>
              <a:t>1/7/2021</a:t>
            </a:fld>
            <a:endParaRPr lang="en-US" altLang="en-US"/>
          </a:p>
        </p:txBody>
      </p:sp>
      <p:sp>
        <p:nvSpPr>
          <p:cNvPr id="3" name="Slide Number Placeholder 2"/>
          <p:cNvSpPr>
            <a:spLocks noGrp="1"/>
          </p:cNvSpPr>
          <p:nvPr>
            <p:ph type="sldNum" idx="12"/>
          </p:nvPr>
        </p:nvSpPr>
        <p:spPr/>
        <p:txBody>
          <a:bodyPr/>
          <a:lstStyle/>
          <a:p>
            <a:pPr>
              <a:defRPr/>
            </a:pPr>
            <a:fld id="{A14E5853-4A2F-4836-AD05-ECCC0E4103DA}" type="slidenum">
              <a:rPr lang="en-US" altLang="en-US" smtClean="0"/>
              <a:pPr>
                <a:defRPr/>
              </a:pPr>
              <a:t>7</a:t>
            </a:fld>
            <a:endParaRPr lang="en-US" altLang="en-US"/>
          </a:p>
        </p:txBody>
      </p:sp>
      <p:sp>
        <p:nvSpPr>
          <p:cNvPr id="4" name="Footer Placeholder 3"/>
          <p:cNvSpPr>
            <a:spLocks noGrp="1"/>
          </p:cNvSpPr>
          <p:nvPr>
            <p:ph type="ftr" idx="11"/>
          </p:nvPr>
        </p:nvSpPr>
        <p:spPr>
          <a:xfrm>
            <a:off x="2982912" y="7132637"/>
            <a:ext cx="4343400" cy="273051"/>
          </a:xfrm>
        </p:spPr>
        <p:txBody>
          <a:bodyPr/>
          <a:lstStyle/>
          <a:p>
            <a:pPr>
              <a:defRPr/>
            </a:pPr>
            <a:r>
              <a:rPr lang="el-GR" altLang="en-US" dirty="0"/>
              <a:t>Εργαστήριο Ψηφιακής Επεξεργασίας </a:t>
            </a:r>
            <a:r>
              <a:rPr lang="el-GR" altLang="en-US" dirty="0" err="1"/>
              <a:t>Σηµάτων</a:t>
            </a:r>
            <a:r>
              <a:rPr lang="el-GR" altLang="en-US" dirty="0"/>
              <a:t> και Εικόνας</a:t>
            </a:r>
            <a:endParaRPr lang="en-US" altLang="en-US" dirty="0"/>
          </a:p>
        </p:txBody>
      </p:sp>
      <p:sp>
        <p:nvSpPr>
          <p:cNvPr id="5" name="TextBox 4">
            <a:extLst>
              <a:ext uri="{FF2B5EF4-FFF2-40B4-BE49-F238E27FC236}">
                <a16:creationId xmlns:a16="http://schemas.microsoft.com/office/drawing/2014/main" id="{ED365629-2D5A-482B-B708-ADEAB170BA9D}"/>
              </a:ext>
            </a:extLst>
          </p:cNvPr>
          <p:cNvSpPr txBox="1"/>
          <p:nvPr/>
        </p:nvSpPr>
        <p:spPr>
          <a:xfrm>
            <a:off x="752475" y="3764724"/>
            <a:ext cx="8575674" cy="2554545"/>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Consists of 5 Convolutional Blocks (Convolution + max pooling).</a:t>
            </a:r>
          </a:p>
          <a:p>
            <a:endParaRPr lang="en-US" sz="1600" dirty="0">
              <a:latin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cs typeface="Times New Roman" panose="02020603050405020304" pitchFamily="18" charset="0"/>
              </a:rPr>
              <a:t>Stride of 1 to keep the spatial resolution between Convolutions and stride of 2 to reduce by a factor of 0.5 the spatial dimensions.</a:t>
            </a:r>
          </a:p>
          <a:p>
            <a:endParaRPr lang="en-US" sz="1600" b="1" dirty="0">
              <a:latin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cs typeface="Times New Roman" panose="02020603050405020304" pitchFamily="18" charset="0"/>
              </a:rPr>
              <a:t>After final max pooling layer, volume is flattened into FC layer with 4096 channels(here) and </a:t>
            </a:r>
            <a:r>
              <a:rPr lang="en-US" sz="1600" dirty="0" err="1">
                <a:latin typeface="Times New Roman" panose="02020603050405020304" pitchFamily="18" charset="0"/>
                <a:cs typeface="Times New Roman" panose="02020603050405020304" pitchFamily="18" charset="0"/>
              </a:rPr>
              <a:t>softmax</a:t>
            </a:r>
            <a:r>
              <a:rPr lang="en-US" sz="1600" dirty="0">
                <a:latin typeface="Times New Roman" panose="02020603050405020304" pitchFamily="18" charset="0"/>
                <a:cs typeface="Times New Roman" panose="02020603050405020304" pitchFamily="18" charset="0"/>
              </a:rPr>
              <a:t> is applied. </a:t>
            </a:r>
          </a:p>
          <a:p>
            <a:endParaRPr lang="en-US" sz="1600" dirty="0">
              <a:latin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cs typeface="Times New Roman" panose="02020603050405020304" pitchFamily="18" charset="0"/>
              </a:rPr>
              <a:t>Output has size 1x1x1000, one for each class(</a:t>
            </a:r>
            <a:r>
              <a:rPr lang="en-US" sz="1600" dirty="0" err="1">
                <a:latin typeface="Times New Roman" panose="02020603050405020304" pitchFamily="18" charset="0"/>
                <a:cs typeface="Times New Roman" panose="02020603050405020304" pitchFamily="18" charset="0"/>
              </a:rPr>
              <a:t>Imagenet</a:t>
            </a:r>
            <a:r>
              <a:rPr lang="en-US" sz="1600" dirty="0">
                <a:latin typeface="Times New Roman" panose="02020603050405020304" pitchFamily="18" charset="0"/>
                <a:cs typeface="Times New Roman" panose="02020603050405020304" pitchFamily="18" charset="0"/>
              </a:rPr>
              <a:t> competition).</a:t>
            </a:r>
          </a:p>
          <a:p>
            <a:endParaRPr lang="en-US" sz="1600" b="1"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CEF47866-AAA6-4444-8F8A-0C3D046595D0}"/>
              </a:ext>
            </a:extLst>
          </p:cNvPr>
          <p:cNvSpPr txBox="1"/>
          <p:nvPr/>
        </p:nvSpPr>
        <p:spPr>
          <a:xfrm>
            <a:off x="3973512" y="6401139"/>
            <a:ext cx="2362200" cy="338554"/>
          </a:xfrm>
          <a:prstGeom prst="rect">
            <a:avLst/>
          </a:prstGeom>
          <a:noFill/>
        </p:spPr>
        <p:txBody>
          <a:bodyPr wrap="square" rtlCol="0">
            <a:spAutoFit/>
          </a:bodyPr>
          <a:lstStyle/>
          <a:p>
            <a:endParaRPr lang="en-US" sz="1600" i="1" dirty="0">
              <a:latin typeface="Times New Roman" panose="02020603050405020304" pitchFamily="18" charset="0"/>
              <a:cs typeface="Times New Roman" panose="02020603050405020304" pitchFamily="18" charset="0"/>
            </a:endParaRPr>
          </a:p>
        </p:txBody>
      </p:sp>
      <p:pic>
        <p:nvPicPr>
          <p:cNvPr id="7" name="Εικόνα 6">
            <a:extLst>
              <a:ext uri="{FF2B5EF4-FFF2-40B4-BE49-F238E27FC236}">
                <a16:creationId xmlns:a16="http://schemas.microsoft.com/office/drawing/2014/main" id="{2BBE4F6A-3A90-4357-A044-09E617ABEA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07248" y="721758"/>
            <a:ext cx="5523864" cy="2926080"/>
          </a:xfrm>
          <a:prstGeom prst="rect">
            <a:avLst/>
          </a:prstGeom>
        </p:spPr>
      </p:pic>
    </p:spTree>
    <p:extLst>
      <p:ext uri="{BB962C8B-B14F-4D97-AF65-F5344CB8AC3E}">
        <p14:creationId xmlns:p14="http://schemas.microsoft.com/office/powerpoint/2010/main" val="1780531651"/>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
          <p:cNvSpPr txBox="1">
            <a:spLocks noChangeArrowheads="1"/>
          </p:cNvSpPr>
          <p:nvPr/>
        </p:nvSpPr>
        <p:spPr bwMode="auto">
          <a:xfrm>
            <a:off x="0" y="685800"/>
            <a:ext cx="10080625" cy="687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28448" rIns="0" bIns="0"/>
          <a:lstStyle>
            <a:lvl1pPr marL="457200" indent="-457200">
              <a:lnSpc>
                <a:spcPct val="9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3200">
                <a:solidFill>
                  <a:srgbClr val="000000"/>
                </a:solidFill>
                <a:latin typeface="Arial" panose="020B0604020202020204" pitchFamily="34" charset="0"/>
                <a:ea typeface="Noto Sans CJK SC Regular" charset="0"/>
                <a:cs typeface="Noto Sans CJK SC Regular" charset="0"/>
              </a:defRPr>
            </a:lvl1pPr>
            <a:lvl2pPr marL="1200150" indent="-457200">
              <a:lnSpc>
                <a:spcPct val="9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800">
                <a:solidFill>
                  <a:srgbClr val="000000"/>
                </a:solidFill>
                <a:latin typeface="Arial" panose="020B0604020202020204" pitchFamily="34" charset="0"/>
                <a:ea typeface="Noto Sans CJK SC Regular" charset="0"/>
                <a:cs typeface="Noto Sans CJK SC Regular" charset="0"/>
              </a:defRPr>
            </a:lvl2pPr>
            <a:lvl3pPr marL="1600200" indent="-457200">
              <a:lnSpc>
                <a:spcPct val="9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400">
                <a:solidFill>
                  <a:srgbClr val="000000"/>
                </a:solidFill>
                <a:latin typeface="Arial" panose="020B0604020202020204" pitchFamily="34" charset="0"/>
                <a:ea typeface="Noto Sans CJK SC Regular" charset="0"/>
                <a:cs typeface="Noto Sans CJK SC Regular" charset="0"/>
              </a:defRPr>
            </a:lvl3pPr>
            <a:lvl4pPr>
              <a:lnSpc>
                <a:spcPct val="9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4pPr>
            <a:lvl5pPr>
              <a:lnSpc>
                <a:spcPct val="9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5pPr>
            <a:lvl6pPr marL="25146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6pPr>
            <a:lvl7pPr marL="29718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7pPr>
            <a:lvl8pPr marL="34290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8pPr>
            <a:lvl9pPr marL="38862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9pPr>
          </a:lstStyle>
          <a:p>
            <a:pPr marL="0" indent="0" eaLnBrk="1">
              <a:spcBef>
                <a:spcPct val="0"/>
              </a:spcBef>
            </a:pPr>
            <a:endParaRPr lang="en-US" altLang="en-US" dirty="0"/>
          </a:p>
        </p:txBody>
      </p:sp>
      <p:sp>
        <p:nvSpPr>
          <p:cNvPr id="3073" name="Rectangle 1"/>
          <p:cNvSpPr>
            <a:spLocks noGrp="1" noChangeArrowheads="1"/>
          </p:cNvSpPr>
          <p:nvPr>
            <p:ph type="subTitle"/>
          </p:nvPr>
        </p:nvSpPr>
        <p:spPr>
          <a:xfrm>
            <a:off x="0" y="0"/>
            <a:ext cx="10080625" cy="685800"/>
          </a:xfrm>
        </p:spPr>
        <p:txBody>
          <a:bodyPr tIns="28448"/>
          <a:lstStyle/>
          <a:p>
            <a:pPr algn="l" eaLnBrk="1">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pPr>
            <a:r>
              <a:rPr lang="en-US" altLang="en-US" sz="3200" dirty="0" err="1">
                <a:latin typeface="Times New Roman" panose="02020603050405020304" pitchFamily="18" charset="0"/>
                <a:cs typeface="Times New Roman" panose="02020603050405020304" pitchFamily="18" charset="0"/>
              </a:rPr>
              <a:t>ResNet</a:t>
            </a:r>
            <a:r>
              <a:rPr lang="en-US" altLang="en-US" sz="3200" dirty="0">
                <a:latin typeface="Times New Roman" panose="02020603050405020304" pitchFamily="18" charset="0"/>
                <a:cs typeface="Times New Roman" panose="02020603050405020304" pitchFamily="18" charset="0"/>
              </a:rPr>
              <a:t> architecture</a:t>
            </a:r>
          </a:p>
        </p:txBody>
      </p:sp>
      <p:sp>
        <p:nvSpPr>
          <p:cNvPr id="2" name="Date Placeholder 1"/>
          <p:cNvSpPr>
            <a:spLocks noGrp="1"/>
          </p:cNvSpPr>
          <p:nvPr>
            <p:ph type="dt" idx="10"/>
          </p:nvPr>
        </p:nvSpPr>
        <p:spPr/>
        <p:txBody>
          <a:bodyPr/>
          <a:lstStyle/>
          <a:p>
            <a:pPr>
              <a:defRPr/>
            </a:pPr>
            <a:fld id="{5E4F14A6-07DA-4067-851D-A87F8A5D4135}" type="datetime1">
              <a:rPr lang="el-GR" altLang="en-US" smtClean="0"/>
              <a:t>1/7/2021</a:t>
            </a:fld>
            <a:endParaRPr lang="en-US" altLang="en-US"/>
          </a:p>
        </p:txBody>
      </p:sp>
      <p:sp>
        <p:nvSpPr>
          <p:cNvPr id="3" name="Slide Number Placeholder 2"/>
          <p:cNvSpPr>
            <a:spLocks noGrp="1"/>
          </p:cNvSpPr>
          <p:nvPr>
            <p:ph type="sldNum" idx="12"/>
          </p:nvPr>
        </p:nvSpPr>
        <p:spPr/>
        <p:txBody>
          <a:bodyPr/>
          <a:lstStyle/>
          <a:p>
            <a:pPr>
              <a:defRPr/>
            </a:pPr>
            <a:fld id="{A14E5853-4A2F-4836-AD05-ECCC0E4103DA}" type="slidenum">
              <a:rPr lang="en-US" altLang="en-US" smtClean="0"/>
              <a:pPr>
                <a:defRPr/>
              </a:pPr>
              <a:t>8</a:t>
            </a:fld>
            <a:endParaRPr lang="en-US" altLang="en-US"/>
          </a:p>
        </p:txBody>
      </p:sp>
      <p:sp>
        <p:nvSpPr>
          <p:cNvPr id="4" name="Footer Placeholder 3"/>
          <p:cNvSpPr>
            <a:spLocks noGrp="1"/>
          </p:cNvSpPr>
          <p:nvPr>
            <p:ph type="ftr" idx="11"/>
          </p:nvPr>
        </p:nvSpPr>
        <p:spPr>
          <a:xfrm>
            <a:off x="2982912" y="7132637"/>
            <a:ext cx="4343400" cy="273051"/>
          </a:xfrm>
        </p:spPr>
        <p:txBody>
          <a:bodyPr/>
          <a:lstStyle/>
          <a:p>
            <a:pPr>
              <a:defRPr/>
            </a:pPr>
            <a:r>
              <a:rPr lang="el-GR" altLang="en-US" dirty="0"/>
              <a:t>Εργαστήριο Ψηφιακής Επεξεργασίας </a:t>
            </a:r>
            <a:r>
              <a:rPr lang="el-GR" altLang="en-US" dirty="0" err="1"/>
              <a:t>Σηµάτων</a:t>
            </a:r>
            <a:r>
              <a:rPr lang="el-GR" altLang="en-US" dirty="0"/>
              <a:t> και Εικόνας</a:t>
            </a:r>
            <a:endParaRPr lang="en-US" altLang="en-US" dirty="0"/>
          </a:p>
        </p:txBody>
      </p:sp>
      <p:sp>
        <p:nvSpPr>
          <p:cNvPr id="5" name="TextBox 4">
            <a:extLst>
              <a:ext uri="{FF2B5EF4-FFF2-40B4-BE49-F238E27FC236}">
                <a16:creationId xmlns:a16="http://schemas.microsoft.com/office/drawing/2014/main" id="{ED365629-2D5A-482B-B708-ADEAB170BA9D}"/>
              </a:ext>
            </a:extLst>
          </p:cNvPr>
          <p:cNvSpPr txBox="1"/>
          <p:nvPr/>
        </p:nvSpPr>
        <p:spPr>
          <a:xfrm>
            <a:off x="752475" y="3938926"/>
            <a:ext cx="8575674" cy="1077218"/>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Having a replica of the input itself at the output of the network, the learning algorithm should only learn the differences between the output and the input</a:t>
            </a:r>
            <a:r>
              <a:rPr lang="el-GR" sz="1600" dirty="0">
                <a:latin typeface="Times New Roman" panose="02020603050405020304" pitchFamily="18" charset="0"/>
                <a:cs typeface="Times New Roman" panose="02020603050405020304" pitchFamily="18" charset="0"/>
              </a:rPr>
              <a:t>.</a:t>
            </a:r>
            <a:endParaRPr lang="en-US" sz="1600" dirty="0">
              <a:latin typeface="Times New Roman" panose="02020603050405020304" pitchFamily="18" charset="0"/>
              <a:cs typeface="Times New Roman" panose="02020603050405020304" pitchFamily="18" charset="0"/>
            </a:endParaRPr>
          </a:p>
          <a:p>
            <a:endParaRPr lang="en-US" sz="1600" dirty="0">
              <a:latin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cs typeface="Times New Roman" panose="02020603050405020304" pitchFamily="18" charset="0"/>
              </a:rPr>
              <a:t>Advantage: Easy architecture that repeats itself.</a:t>
            </a:r>
            <a:endParaRPr lang="en-US" sz="1600" b="1"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CEF47866-AAA6-4444-8F8A-0C3D046595D0}"/>
              </a:ext>
            </a:extLst>
          </p:cNvPr>
          <p:cNvSpPr txBox="1"/>
          <p:nvPr/>
        </p:nvSpPr>
        <p:spPr>
          <a:xfrm>
            <a:off x="3973512" y="6401139"/>
            <a:ext cx="2362200" cy="338554"/>
          </a:xfrm>
          <a:prstGeom prst="rect">
            <a:avLst/>
          </a:prstGeom>
          <a:noFill/>
        </p:spPr>
        <p:txBody>
          <a:bodyPr wrap="square" rtlCol="0">
            <a:spAutoFit/>
          </a:bodyPr>
          <a:lstStyle/>
          <a:p>
            <a:endParaRPr lang="en-US" sz="1600" i="1" dirty="0">
              <a:latin typeface="Times New Roman" panose="02020603050405020304" pitchFamily="18" charset="0"/>
              <a:cs typeface="Times New Roman" panose="02020603050405020304" pitchFamily="18" charset="0"/>
            </a:endParaRPr>
          </a:p>
        </p:txBody>
      </p:sp>
      <p:pic>
        <p:nvPicPr>
          <p:cNvPr id="10" name="Εικόνα 9">
            <a:extLst>
              <a:ext uri="{FF2B5EF4-FFF2-40B4-BE49-F238E27FC236}">
                <a16:creationId xmlns:a16="http://schemas.microsoft.com/office/drawing/2014/main" id="{FF51DD42-DD74-4F04-B643-1508B50D9E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72329" y="1133240"/>
            <a:ext cx="3768183" cy="2146050"/>
          </a:xfrm>
          <a:prstGeom prst="rect">
            <a:avLst/>
          </a:prstGeom>
        </p:spPr>
      </p:pic>
    </p:spTree>
    <p:extLst>
      <p:ext uri="{BB962C8B-B14F-4D97-AF65-F5344CB8AC3E}">
        <p14:creationId xmlns:p14="http://schemas.microsoft.com/office/powerpoint/2010/main" val="2611805663"/>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
          <p:cNvSpPr txBox="1">
            <a:spLocks noChangeArrowheads="1"/>
          </p:cNvSpPr>
          <p:nvPr/>
        </p:nvSpPr>
        <p:spPr bwMode="auto">
          <a:xfrm>
            <a:off x="0" y="685800"/>
            <a:ext cx="10080625" cy="687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28448" rIns="0" bIns="0"/>
          <a:lstStyle>
            <a:lvl1pPr marL="457200" indent="-457200">
              <a:lnSpc>
                <a:spcPct val="9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3200">
                <a:solidFill>
                  <a:srgbClr val="000000"/>
                </a:solidFill>
                <a:latin typeface="Arial" panose="020B0604020202020204" pitchFamily="34" charset="0"/>
                <a:ea typeface="Noto Sans CJK SC Regular" charset="0"/>
                <a:cs typeface="Noto Sans CJK SC Regular" charset="0"/>
              </a:defRPr>
            </a:lvl1pPr>
            <a:lvl2pPr marL="1200150" indent="-457200">
              <a:lnSpc>
                <a:spcPct val="9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800">
                <a:solidFill>
                  <a:srgbClr val="000000"/>
                </a:solidFill>
                <a:latin typeface="Arial" panose="020B0604020202020204" pitchFamily="34" charset="0"/>
                <a:ea typeface="Noto Sans CJK SC Regular" charset="0"/>
                <a:cs typeface="Noto Sans CJK SC Regular" charset="0"/>
              </a:defRPr>
            </a:lvl2pPr>
            <a:lvl3pPr marL="1600200" indent="-457200">
              <a:lnSpc>
                <a:spcPct val="9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400">
                <a:solidFill>
                  <a:srgbClr val="000000"/>
                </a:solidFill>
                <a:latin typeface="Arial" panose="020B0604020202020204" pitchFamily="34" charset="0"/>
                <a:ea typeface="Noto Sans CJK SC Regular" charset="0"/>
                <a:cs typeface="Noto Sans CJK SC Regular" charset="0"/>
              </a:defRPr>
            </a:lvl3pPr>
            <a:lvl4pPr>
              <a:lnSpc>
                <a:spcPct val="9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4pPr>
            <a:lvl5pPr>
              <a:lnSpc>
                <a:spcPct val="9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5pPr>
            <a:lvl6pPr marL="25146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6pPr>
            <a:lvl7pPr marL="29718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7pPr>
            <a:lvl8pPr marL="34290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8pPr>
            <a:lvl9pPr marL="38862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9pPr>
          </a:lstStyle>
          <a:p>
            <a:pPr marL="0" indent="0" eaLnBrk="1">
              <a:spcBef>
                <a:spcPct val="0"/>
              </a:spcBef>
            </a:pPr>
            <a:endParaRPr lang="en-US" altLang="en-US" dirty="0"/>
          </a:p>
        </p:txBody>
      </p:sp>
      <p:sp>
        <p:nvSpPr>
          <p:cNvPr id="3073" name="Rectangle 1"/>
          <p:cNvSpPr>
            <a:spLocks noGrp="1" noChangeArrowheads="1"/>
          </p:cNvSpPr>
          <p:nvPr>
            <p:ph type="subTitle"/>
          </p:nvPr>
        </p:nvSpPr>
        <p:spPr>
          <a:xfrm>
            <a:off x="0" y="0"/>
            <a:ext cx="10080625" cy="685800"/>
          </a:xfrm>
        </p:spPr>
        <p:txBody>
          <a:bodyPr tIns="28448"/>
          <a:lstStyle/>
          <a:p>
            <a:pPr algn="l" eaLnBrk="1">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pPr>
            <a:r>
              <a:rPr lang="en-US" altLang="en-US" sz="3200" dirty="0" err="1">
                <a:latin typeface="Times New Roman" panose="02020603050405020304" pitchFamily="18" charset="0"/>
                <a:cs typeface="Times New Roman" panose="02020603050405020304" pitchFamily="18" charset="0"/>
              </a:rPr>
              <a:t>ResNet</a:t>
            </a:r>
            <a:r>
              <a:rPr lang="en-US" altLang="en-US" sz="3200" dirty="0">
                <a:latin typeface="Times New Roman" panose="02020603050405020304" pitchFamily="18" charset="0"/>
                <a:cs typeface="Times New Roman" panose="02020603050405020304" pitchFamily="18" charset="0"/>
              </a:rPr>
              <a:t> architecture</a:t>
            </a:r>
          </a:p>
        </p:txBody>
      </p:sp>
      <p:sp>
        <p:nvSpPr>
          <p:cNvPr id="2" name="Date Placeholder 1"/>
          <p:cNvSpPr>
            <a:spLocks noGrp="1"/>
          </p:cNvSpPr>
          <p:nvPr>
            <p:ph type="dt" idx="10"/>
          </p:nvPr>
        </p:nvSpPr>
        <p:spPr/>
        <p:txBody>
          <a:bodyPr/>
          <a:lstStyle/>
          <a:p>
            <a:pPr>
              <a:defRPr/>
            </a:pPr>
            <a:fld id="{5E4F14A6-07DA-4067-851D-A87F8A5D4135}" type="datetime1">
              <a:rPr lang="el-GR" altLang="en-US" smtClean="0"/>
              <a:t>1/7/2021</a:t>
            </a:fld>
            <a:endParaRPr lang="en-US" altLang="en-US"/>
          </a:p>
        </p:txBody>
      </p:sp>
      <p:sp>
        <p:nvSpPr>
          <p:cNvPr id="3" name="Slide Number Placeholder 2"/>
          <p:cNvSpPr>
            <a:spLocks noGrp="1"/>
          </p:cNvSpPr>
          <p:nvPr>
            <p:ph type="sldNum" idx="12"/>
          </p:nvPr>
        </p:nvSpPr>
        <p:spPr/>
        <p:txBody>
          <a:bodyPr/>
          <a:lstStyle/>
          <a:p>
            <a:pPr>
              <a:defRPr/>
            </a:pPr>
            <a:fld id="{A14E5853-4A2F-4836-AD05-ECCC0E4103DA}" type="slidenum">
              <a:rPr lang="en-US" altLang="en-US" smtClean="0"/>
              <a:pPr>
                <a:defRPr/>
              </a:pPr>
              <a:t>9</a:t>
            </a:fld>
            <a:endParaRPr lang="en-US" altLang="en-US"/>
          </a:p>
        </p:txBody>
      </p:sp>
      <p:sp>
        <p:nvSpPr>
          <p:cNvPr id="4" name="Footer Placeholder 3"/>
          <p:cNvSpPr>
            <a:spLocks noGrp="1"/>
          </p:cNvSpPr>
          <p:nvPr>
            <p:ph type="ftr" idx="11"/>
          </p:nvPr>
        </p:nvSpPr>
        <p:spPr>
          <a:xfrm>
            <a:off x="2982912" y="7132637"/>
            <a:ext cx="4343400" cy="273051"/>
          </a:xfrm>
        </p:spPr>
        <p:txBody>
          <a:bodyPr/>
          <a:lstStyle/>
          <a:p>
            <a:pPr>
              <a:defRPr/>
            </a:pPr>
            <a:r>
              <a:rPr lang="el-GR" altLang="en-US" dirty="0"/>
              <a:t>Εργαστήριο Ψηφιακής Επεξεργασίας </a:t>
            </a:r>
            <a:r>
              <a:rPr lang="el-GR" altLang="en-US" dirty="0" err="1"/>
              <a:t>Σηµάτων</a:t>
            </a:r>
            <a:r>
              <a:rPr lang="el-GR" altLang="en-US" dirty="0"/>
              <a:t> και Εικόνας</a:t>
            </a:r>
            <a:endParaRPr lang="en-US" altLang="en-US" dirty="0"/>
          </a:p>
        </p:txBody>
      </p:sp>
      <p:sp>
        <p:nvSpPr>
          <p:cNvPr id="8" name="TextBox 7">
            <a:extLst>
              <a:ext uri="{FF2B5EF4-FFF2-40B4-BE49-F238E27FC236}">
                <a16:creationId xmlns:a16="http://schemas.microsoft.com/office/drawing/2014/main" id="{CEF47866-AAA6-4444-8F8A-0C3D046595D0}"/>
              </a:ext>
            </a:extLst>
          </p:cNvPr>
          <p:cNvSpPr txBox="1"/>
          <p:nvPr/>
        </p:nvSpPr>
        <p:spPr>
          <a:xfrm>
            <a:off x="3973512" y="6401139"/>
            <a:ext cx="2362200" cy="338554"/>
          </a:xfrm>
          <a:prstGeom prst="rect">
            <a:avLst/>
          </a:prstGeom>
          <a:noFill/>
        </p:spPr>
        <p:txBody>
          <a:bodyPr wrap="square" rtlCol="0">
            <a:spAutoFit/>
          </a:bodyPr>
          <a:lstStyle/>
          <a:p>
            <a:endParaRPr lang="en-US" sz="1600" i="1" dirty="0">
              <a:latin typeface="Times New Roman" panose="02020603050405020304" pitchFamily="18" charset="0"/>
              <a:cs typeface="Times New Roman" panose="02020603050405020304" pitchFamily="18" charset="0"/>
            </a:endParaRPr>
          </a:p>
        </p:txBody>
      </p:sp>
      <p:pic>
        <p:nvPicPr>
          <p:cNvPr id="12" name="Εικόνα 11">
            <a:extLst>
              <a:ext uri="{FF2B5EF4-FFF2-40B4-BE49-F238E27FC236}">
                <a16:creationId xmlns:a16="http://schemas.microsoft.com/office/drawing/2014/main" id="{E114EF2A-5ED8-4F39-9EF7-C917E69364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7353" y="838386"/>
            <a:ext cx="9166860" cy="3291840"/>
          </a:xfrm>
          <a:prstGeom prst="rect">
            <a:avLst/>
          </a:prstGeom>
        </p:spPr>
      </p:pic>
      <p:pic>
        <p:nvPicPr>
          <p:cNvPr id="9" name="Εικόνα 8">
            <a:extLst>
              <a:ext uri="{FF2B5EF4-FFF2-40B4-BE49-F238E27FC236}">
                <a16:creationId xmlns:a16="http://schemas.microsoft.com/office/drawing/2014/main" id="{F3FDAE14-B415-4F09-8134-F4B8047EF8E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6200000">
            <a:off x="4151092" y="957352"/>
            <a:ext cx="1394460" cy="8875849"/>
          </a:xfrm>
          <a:prstGeom prst="rect">
            <a:avLst/>
          </a:prstGeom>
        </p:spPr>
      </p:pic>
    </p:spTree>
    <p:extLst>
      <p:ext uri="{BB962C8B-B14F-4D97-AF65-F5344CB8AC3E}">
        <p14:creationId xmlns:p14="http://schemas.microsoft.com/office/powerpoint/2010/main" val="3776358768"/>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Arial"/>
        <a:ea typeface="Noto Sans CJK SC Regular"/>
        <a:cs typeface="Noto Sans CJK SC Regular"/>
      </a:majorFont>
      <a:minorFont>
        <a:latin typeface="Arial"/>
        <a:ea typeface="Noto Sans CJK SC Regular"/>
        <a:cs typeface="Noto Sans CJK SC Regular"/>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defRPr kumimoji="0" lang="en-GB" altLang="en-US" sz="1800" b="0" i="0" u="none" strike="noStrike" cap="none" normalizeH="0" baseline="0" smtClean="0">
            <a:ln>
              <a:noFill/>
            </a:ln>
            <a:effectLst/>
            <a:latin typeface="Arial" panose="020B0604020202020204"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defRPr kumimoji="0" lang="en-GB" altLang="en-US" sz="1800" b="0" i="0" u="none" strike="noStrike" cap="none" normalizeH="0" baseline="0" smtClean="0">
            <a:ln>
              <a:noFill/>
            </a:ln>
            <a:effectLst/>
            <a:latin typeface="Arial" panose="020B0604020202020204" pitchFamily="34"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21967</TotalTime>
  <Words>2296</Words>
  <Application>Microsoft Office PowerPoint</Application>
  <PresentationFormat>Προσαρμογή</PresentationFormat>
  <Paragraphs>485</Paragraphs>
  <Slides>38</Slides>
  <Notes>34</Notes>
  <HiddenSlides>0</HiddenSlides>
  <MMClips>0</MMClips>
  <ScaleCrop>false</ScaleCrop>
  <HeadingPairs>
    <vt:vector size="6" baseType="variant">
      <vt:variant>
        <vt:lpstr>Γραμματοσειρές που χρησιμοποιούνται</vt:lpstr>
      </vt:variant>
      <vt:variant>
        <vt:i4>5</vt:i4>
      </vt:variant>
      <vt:variant>
        <vt:lpstr>Θέμα</vt:lpstr>
      </vt:variant>
      <vt:variant>
        <vt:i4>1</vt:i4>
      </vt:variant>
      <vt:variant>
        <vt:lpstr>Τίτλοι διαφανειών</vt:lpstr>
      </vt:variant>
      <vt:variant>
        <vt:i4>38</vt:i4>
      </vt:variant>
    </vt:vector>
  </HeadingPairs>
  <TitlesOfParts>
    <vt:vector size="44" baseType="lpstr">
      <vt:lpstr>Arial</vt:lpstr>
      <vt:lpstr>Arial Black</vt:lpstr>
      <vt:lpstr>Calibri</vt:lpstr>
      <vt:lpstr>Cambria Math</vt:lpstr>
      <vt:lpstr>Times New Roman</vt:lpstr>
      <vt:lpstr>Office Theme</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dtheodor</dc:creator>
  <cp:keywords/>
  <dc:description/>
  <cp:lastModifiedBy>ctrimas@outlook.com</cp:lastModifiedBy>
  <cp:revision>452</cp:revision>
  <cp:lastPrinted>1601-01-01T00:00:00Z</cp:lastPrinted>
  <dcterms:created xsi:type="dcterms:W3CDTF">2017-02-07T19:46:19Z</dcterms:created>
  <dcterms:modified xsi:type="dcterms:W3CDTF">2021-07-01T12:47:34Z</dcterms:modified>
</cp:coreProperties>
</file>